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8"/>
  </p:notesMasterIdLst>
  <p:handoutMasterIdLst>
    <p:handoutMasterId r:id="rId9"/>
  </p:handoutMasterIdLst>
  <p:sldIdLst>
    <p:sldId id="6449" r:id="rId2"/>
    <p:sldId id="6443" r:id="rId3"/>
    <p:sldId id="6444" r:id="rId4"/>
    <p:sldId id="6445" r:id="rId5"/>
    <p:sldId id="6447" r:id="rId6"/>
    <p:sldId id="6448" r:id="rId7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5E96C3"/>
    <a:srgbClr val="7EB7E3"/>
    <a:srgbClr val="99CCFF"/>
    <a:srgbClr val="6699FF"/>
    <a:srgbClr val="3366FF"/>
    <a:srgbClr val="060BD8"/>
    <a:srgbClr val="181DF8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6552" autoAdjust="0"/>
  </p:normalViewPr>
  <p:slideViewPr>
    <p:cSldViewPr snapToGrid="0">
      <p:cViewPr varScale="1">
        <p:scale>
          <a:sx n="149" d="100"/>
          <a:sy n="149" d="100"/>
        </p:scale>
        <p:origin x="114" y="126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09.12.2020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72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45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Рисунок 5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24" y="507686"/>
            <a:ext cx="9154924" cy="4635815"/>
          </a:xfrm>
          <a:prstGeom prst="rect">
            <a:avLst/>
          </a:prstGeom>
        </p:spPr>
      </p:pic>
      <p:sp>
        <p:nvSpPr>
          <p:cNvPr id="74" name="Полилиния 73"/>
          <p:cNvSpPr/>
          <p:nvPr/>
        </p:nvSpPr>
        <p:spPr>
          <a:xfrm>
            <a:off x="1089683" y="3112746"/>
            <a:ext cx="760627" cy="696145"/>
          </a:xfrm>
          <a:custGeom>
            <a:avLst/>
            <a:gdLst>
              <a:gd name="connsiteX0" fmla="*/ 126573 w 734205"/>
              <a:gd name="connsiteY0" fmla="*/ 445294 h 1016846"/>
              <a:gd name="connsiteX1" fmla="*/ 133717 w 734205"/>
              <a:gd name="connsiteY1" fmla="*/ 440531 h 1016846"/>
              <a:gd name="connsiteX2" fmla="*/ 138480 w 734205"/>
              <a:gd name="connsiteY2" fmla="*/ 433387 h 1016846"/>
              <a:gd name="connsiteX3" fmla="*/ 145623 w 734205"/>
              <a:gd name="connsiteY3" fmla="*/ 426244 h 1016846"/>
              <a:gd name="connsiteX4" fmla="*/ 178961 w 734205"/>
              <a:gd name="connsiteY4" fmla="*/ 426244 h 1016846"/>
              <a:gd name="connsiteX5" fmla="*/ 212298 w 734205"/>
              <a:gd name="connsiteY5" fmla="*/ 414337 h 1016846"/>
              <a:gd name="connsiteX6" fmla="*/ 224205 w 734205"/>
              <a:gd name="connsiteY6" fmla="*/ 400050 h 1016846"/>
              <a:gd name="connsiteX7" fmla="*/ 226586 w 734205"/>
              <a:gd name="connsiteY7" fmla="*/ 381000 h 1016846"/>
              <a:gd name="connsiteX8" fmla="*/ 228967 w 734205"/>
              <a:gd name="connsiteY8" fmla="*/ 373856 h 1016846"/>
              <a:gd name="connsiteX9" fmla="*/ 236111 w 734205"/>
              <a:gd name="connsiteY9" fmla="*/ 354806 h 1016846"/>
              <a:gd name="connsiteX10" fmla="*/ 240873 w 734205"/>
              <a:gd name="connsiteY10" fmla="*/ 340519 h 1016846"/>
              <a:gd name="connsiteX11" fmla="*/ 243255 w 734205"/>
              <a:gd name="connsiteY11" fmla="*/ 314325 h 1016846"/>
              <a:gd name="connsiteX12" fmla="*/ 257542 w 734205"/>
              <a:gd name="connsiteY12" fmla="*/ 302419 h 1016846"/>
              <a:gd name="connsiteX13" fmla="*/ 262305 w 734205"/>
              <a:gd name="connsiteY13" fmla="*/ 295275 h 1016846"/>
              <a:gd name="connsiteX14" fmla="*/ 259923 w 734205"/>
              <a:gd name="connsiteY14" fmla="*/ 283369 h 1016846"/>
              <a:gd name="connsiteX15" fmla="*/ 252780 w 734205"/>
              <a:gd name="connsiteY15" fmla="*/ 278606 h 1016846"/>
              <a:gd name="connsiteX16" fmla="*/ 243255 w 734205"/>
              <a:gd name="connsiteY16" fmla="*/ 276225 h 1016846"/>
              <a:gd name="connsiteX17" fmla="*/ 236111 w 734205"/>
              <a:gd name="connsiteY17" fmla="*/ 273844 h 1016846"/>
              <a:gd name="connsiteX18" fmla="*/ 224205 w 734205"/>
              <a:gd name="connsiteY18" fmla="*/ 261937 h 1016846"/>
              <a:gd name="connsiteX19" fmla="*/ 221823 w 734205"/>
              <a:gd name="connsiteY19" fmla="*/ 254794 h 1016846"/>
              <a:gd name="connsiteX20" fmla="*/ 207536 w 734205"/>
              <a:gd name="connsiteY20" fmla="*/ 242887 h 1016846"/>
              <a:gd name="connsiteX21" fmla="*/ 200392 w 734205"/>
              <a:gd name="connsiteY21" fmla="*/ 240506 h 1016846"/>
              <a:gd name="connsiteX22" fmla="*/ 186105 w 734205"/>
              <a:gd name="connsiteY22" fmla="*/ 247650 h 1016846"/>
              <a:gd name="connsiteX23" fmla="*/ 169436 w 734205"/>
              <a:gd name="connsiteY23" fmla="*/ 257175 h 1016846"/>
              <a:gd name="connsiteX24" fmla="*/ 145623 w 734205"/>
              <a:gd name="connsiteY24" fmla="*/ 254794 h 1016846"/>
              <a:gd name="connsiteX25" fmla="*/ 143242 w 734205"/>
              <a:gd name="connsiteY25" fmla="*/ 247650 h 1016846"/>
              <a:gd name="connsiteX26" fmla="*/ 138480 w 734205"/>
              <a:gd name="connsiteY26" fmla="*/ 240506 h 1016846"/>
              <a:gd name="connsiteX27" fmla="*/ 131336 w 734205"/>
              <a:gd name="connsiteY27" fmla="*/ 233362 h 1016846"/>
              <a:gd name="connsiteX28" fmla="*/ 117048 w 734205"/>
              <a:gd name="connsiteY28" fmla="*/ 228600 h 1016846"/>
              <a:gd name="connsiteX29" fmla="*/ 105142 w 734205"/>
              <a:gd name="connsiteY29" fmla="*/ 214312 h 1016846"/>
              <a:gd name="connsiteX30" fmla="*/ 102761 w 734205"/>
              <a:gd name="connsiteY30" fmla="*/ 204787 h 1016846"/>
              <a:gd name="connsiteX31" fmla="*/ 97998 w 734205"/>
              <a:gd name="connsiteY31" fmla="*/ 190500 h 1016846"/>
              <a:gd name="connsiteX32" fmla="*/ 95617 w 734205"/>
              <a:gd name="connsiteY32" fmla="*/ 183356 h 1016846"/>
              <a:gd name="connsiteX33" fmla="*/ 109905 w 734205"/>
              <a:gd name="connsiteY33" fmla="*/ 159544 h 1016846"/>
              <a:gd name="connsiteX34" fmla="*/ 112286 w 734205"/>
              <a:gd name="connsiteY34" fmla="*/ 152400 h 1016846"/>
              <a:gd name="connsiteX35" fmla="*/ 117048 w 734205"/>
              <a:gd name="connsiteY35" fmla="*/ 145256 h 1016846"/>
              <a:gd name="connsiteX36" fmla="*/ 119430 w 734205"/>
              <a:gd name="connsiteY36" fmla="*/ 78581 h 1016846"/>
              <a:gd name="connsiteX37" fmla="*/ 124192 w 734205"/>
              <a:gd name="connsiteY37" fmla="*/ 69056 h 1016846"/>
              <a:gd name="connsiteX38" fmla="*/ 126573 w 734205"/>
              <a:gd name="connsiteY38" fmla="*/ 61912 h 1016846"/>
              <a:gd name="connsiteX39" fmla="*/ 128955 w 734205"/>
              <a:gd name="connsiteY39" fmla="*/ 50006 h 1016846"/>
              <a:gd name="connsiteX40" fmla="*/ 145623 w 734205"/>
              <a:gd name="connsiteY40" fmla="*/ 38100 h 1016846"/>
              <a:gd name="connsiteX41" fmla="*/ 155148 w 734205"/>
              <a:gd name="connsiteY41" fmla="*/ 33337 h 1016846"/>
              <a:gd name="connsiteX42" fmla="*/ 162292 w 734205"/>
              <a:gd name="connsiteY42" fmla="*/ 38100 h 1016846"/>
              <a:gd name="connsiteX43" fmla="*/ 214680 w 734205"/>
              <a:gd name="connsiteY43" fmla="*/ 42862 h 1016846"/>
              <a:gd name="connsiteX44" fmla="*/ 236111 w 734205"/>
              <a:gd name="connsiteY44" fmla="*/ 45244 h 1016846"/>
              <a:gd name="connsiteX45" fmla="*/ 250398 w 734205"/>
              <a:gd name="connsiteY45" fmla="*/ 54769 h 1016846"/>
              <a:gd name="connsiteX46" fmla="*/ 257542 w 734205"/>
              <a:gd name="connsiteY46" fmla="*/ 59531 h 1016846"/>
              <a:gd name="connsiteX47" fmla="*/ 274211 w 734205"/>
              <a:gd name="connsiteY47" fmla="*/ 64294 h 1016846"/>
              <a:gd name="connsiteX48" fmla="*/ 290880 w 734205"/>
              <a:gd name="connsiteY48" fmla="*/ 80962 h 1016846"/>
              <a:gd name="connsiteX49" fmla="*/ 298023 w 734205"/>
              <a:gd name="connsiteY49" fmla="*/ 85725 h 1016846"/>
              <a:gd name="connsiteX50" fmla="*/ 314692 w 734205"/>
              <a:gd name="connsiteY50" fmla="*/ 76200 h 1016846"/>
              <a:gd name="connsiteX51" fmla="*/ 321836 w 734205"/>
              <a:gd name="connsiteY51" fmla="*/ 73819 h 1016846"/>
              <a:gd name="connsiteX52" fmla="*/ 352792 w 734205"/>
              <a:gd name="connsiteY52" fmla="*/ 71437 h 1016846"/>
              <a:gd name="connsiteX53" fmla="*/ 357555 w 734205"/>
              <a:gd name="connsiteY53" fmla="*/ 61912 h 1016846"/>
              <a:gd name="connsiteX54" fmla="*/ 359936 w 734205"/>
              <a:gd name="connsiteY54" fmla="*/ 52387 h 1016846"/>
              <a:gd name="connsiteX55" fmla="*/ 367080 w 734205"/>
              <a:gd name="connsiteY55" fmla="*/ 47625 h 1016846"/>
              <a:gd name="connsiteX56" fmla="*/ 374223 w 734205"/>
              <a:gd name="connsiteY56" fmla="*/ 40481 h 1016846"/>
              <a:gd name="connsiteX57" fmla="*/ 383748 w 734205"/>
              <a:gd name="connsiteY57" fmla="*/ 28575 h 1016846"/>
              <a:gd name="connsiteX58" fmla="*/ 388511 w 734205"/>
              <a:gd name="connsiteY58" fmla="*/ 21431 h 1016846"/>
              <a:gd name="connsiteX59" fmla="*/ 402798 w 734205"/>
              <a:gd name="connsiteY59" fmla="*/ 16669 h 1016846"/>
              <a:gd name="connsiteX60" fmla="*/ 431373 w 734205"/>
              <a:gd name="connsiteY60" fmla="*/ 23812 h 1016846"/>
              <a:gd name="connsiteX61" fmla="*/ 450423 w 734205"/>
              <a:gd name="connsiteY61" fmla="*/ 28575 h 1016846"/>
              <a:gd name="connsiteX62" fmla="*/ 457567 w 734205"/>
              <a:gd name="connsiteY62" fmla="*/ 33337 h 1016846"/>
              <a:gd name="connsiteX63" fmla="*/ 478998 w 734205"/>
              <a:gd name="connsiteY63" fmla="*/ 30956 h 1016846"/>
              <a:gd name="connsiteX64" fmla="*/ 493286 w 734205"/>
              <a:gd name="connsiteY64" fmla="*/ 26194 h 1016846"/>
              <a:gd name="connsiteX65" fmla="*/ 514717 w 734205"/>
              <a:gd name="connsiteY65" fmla="*/ 19050 h 1016846"/>
              <a:gd name="connsiteX66" fmla="*/ 531386 w 734205"/>
              <a:gd name="connsiteY66" fmla="*/ 14287 h 1016846"/>
              <a:gd name="connsiteX67" fmla="*/ 548055 w 734205"/>
              <a:gd name="connsiteY67" fmla="*/ 11906 h 1016846"/>
              <a:gd name="connsiteX68" fmla="*/ 562342 w 734205"/>
              <a:gd name="connsiteY68" fmla="*/ 9525 h 1016846"/>
              <a:gd name="connsiteX69" fmla="*/ 576630 w 734205"/>
              <a:gd name="connsiteY69" fmla="*/ 4762 h 1016846"/>
              <a:gd name="connsiteX70" fmla="*/ 612348 w 734205"/>
              <a:gd name="connsiteY70" fmla="*/ 2381 h 1016846"/>
              <a:gd name="connsiteX71" fmla="*/ 619492 w 734205"/>
              <a:gd name="connsiteY71" fmla="*/ 0 h 1016846"/>
              <a:gd name="connsiteX72" fmla="*/ 648067 w 734205"/>
              <a:gd name="connsiteY72" fmla="*/ 4762 h 1016846"/>
              <a:gd name="connsiteX73" fmla="*/ 652830 w 734205"/>
              <a:gd name="connsiteY73" fmla="*/ 11906 h 1016846"/>
              <a:gd name="connsiteX74" fmla="*/ 662355 w 734205"/>
              <a:gd name="connsiteY74" fmla="*/ 21431 h 1016846"/>
              <a:gd name="connsiteX75" fmla="*/ 671880 w 734205"/>
              <a:gd name="connsiteY75" fmla="*/ 35719 h 1016846"/>
              <a:gd name="connsiteX76" fmla="*/ 693311 w 734205"/>
              <a:gd name="connsiteY76" fmla="*/ 45244 h 1016846"/>
              <a:gd name="connsiteX77" fmla="*/ 700455 w 734205"/>
              <a:gd name="connsiteY77" fmla="*/ 47625 h 1016846"/>
              <a:gd name="connsiteX78" fmla="*/ 707598 w 734205"/>
              <a:gd name="connsiteY78" fmla="*/ 50006 h 1016846"/>
              <a:gd name="connsiteX79" fmla="*/ 721886 w 734205"/>
              <a:gd name="connsiteY79" fmla="*/ 52387 h 1016846"/>
              <a:gd name="connsiteX80" fmla="*/ 729030 w 734205"/>
              <a:gd name="connsiteY80" fmla="*/ 57150 h 1016846"/>
              <a:gd name="connsiteX81" fmla="*/ 733792 w 734205"/>
              <a:gd name="connsiteY81" fmla="*/ 64294 h 1016846"/>
              <a:gd name="connsiteX82" fmla="*/ 731411 w 734205"/>
              <a:gd name="connsiteY82" fmla="*/ 71437 h 1016846"/>
              <a:gd name="connsiteX83" fmla="*/ 717123 w 734205"/>
              <a:gd name="connsiteY83" fmla="*/ 78581 h 1016846"/>
              <a:gd name="connsiteX84" fmla="*/ 702836 w 734205"/>
              <a:gd name="connsiteY84" fmla="*/ 92869 h 1016846"/>
              <a:gd name="connsiteX85" fmla="*/ 700455 w 734205"/>
              <a:gd name="connsiteY85" fmla="*/ 111919 h 1016846"/>
              <a:gd name="connsiteX86" fmla="*/ 638542 w 734205"/>
              <a:gd name="connsiteY86" fmla="*/ 114300 h 1016846"/>
              <a:gd name="connsiteX87" fmla="*/ 640923 w 734205"/>
              <a:gd name="connsiteY87" fmla="*/ 133350 h 1016846"/>
              <a:gd name="connsiteX88" fmla="*/ 643305 w 734205"/>
              <a:gd name="connsiteY88" fmla="*/ 140494 h 1016846"/>
              <a:gd name="connsiteX89" fmla="*/ 645686 w 734205"/>
              <a:gd name="connsiteY89" fmla="*/ 178594 h 1016846"/>
              <a:gd name="connsiteX90" fmla="*/ 652830 w 734205"/>
              <a:gd name="connsiteY90" fmla="*/ 183356 h 1016846"/>
              <a:gd name="connsiteX91" fmla="*/ 659973 w 734205"/>
              <a:gd name="connsiteY91" fmla="*/ 190500 h 1016846"/>
              <a:gd name="connsiteX92" fmla="*/ 664736 w 734205"/>
              <a:gd name="connsiteY92" fmla="*/ 197644 h 1016846"/>
              <a:gd name="connsiteX93" fmla="*/ 679023 w 734205"/>
              <a:gd name="connsiteY93" fmla="*/ 202406 h 1016846"/>
              <a:gd name="connsiteX94" fmla="*/ 695692 w 734205"/>
              <a:gd name="connsiteY94" fmla="*/ 209550 h 1016846"/>
              <a:gd name="connsiteX95" fmla="*/ 702836 w 734205"/>
              <a:gd name="connsiteY95" fmla="*/ 214312 h 1016846"/>
              <a:gd name="connsiteX96" fmla="*/ 719505 w 734205"/>
              <a:gd name="connsiteY96" fmla="*/ 223837 h 1016846"/>
              <a:gd name="connsiteX97" fmla="*/ 721886 w 734205"/>
              <a:gd name="connsiteY97" fmla="*/ 230981 h 1016846"/>
              <a:gd name="connsiteX98" fmla="*/ 726648 w 734205"/>
              <a:gd name="connsiteY98" fmla="*/ 238125 h 1016846"/>
              <a:gd name="connsiteX99" fmla="*/ 719505 w 734205"/>
              <a:gd name="connsiteY99" fmla="*/ 264319 h 1016846"/>
              <a:gd name="connsiteX100" fmla="*/ 714742 w 734205"/>
              <a:gd name="connsiteY100" fmla="*/ 278606 h 1016846"/>
              <a:gd name="connsiteX101" fmla="*/ 707598 w 734205"/>
              <a:gd name="connsiteY101" fmla="*/ 285750 h 1016846"/>
              <a:gd name="connsiteX102" fmla="*/ 693311 w 734205"/>
              <a:gd name="connsiteY102" fmla="*/ 295275 h 1016846"/>
              <a:gd name="connsiteX103" fmla="*/ 686167 w 734205"/>
              <a:gd name="connsiteY103" fmla="*/ 309562 h 1016846"/>
              <a:gd name="connsiteX104" fmla="*/ 690930 w 734205"/>
              <a:gd name="connsiteY104" fmla="*/ 352425 h 1016846"/>
              <a:gd name="connsiteX105" fmla="*/ 686167 w 734205"/>
              <a:gd name="connsiteY105" fmla="*/ 381000 h 1016846"/>
              <a:gd name="connsiteX106" fmla="*/ 674261 w 734205"/>
              <a:gd name="connsiteY106" fmla="*/ 395287 h 1016846"/>
              <a:gd name="connsiteX107" fmla="*/ 662355 w 734205"/>
              <a:gd name="connsiteY107" fmla="*/ 416719 h 1016846"/>
              <a:gd name="connsiteX108" fmla="*/ 664736 w 734205"/>
              <a:gd name="connsiteY108" fmla="*/ 476250 h 1016846"/>
              <a:gd name="connsiteX109" fmla="*/ 669498 w 734205"/>
              <a:gd name="connsiteY109" fmla="*/ 490537 h 1016846"/>
              <a:gd name="connsiteX110" fmla="*/ 664736 w 734205"/>
              <a:gd name="connsiteY110" fmla="*/ 507206 h 1016846"/>
              <a:gd name="connsiteX111" fmla="*/ 655211 w 734205"/>
              <a:gd name="connsiteY111" fmla="*/ 523875 h 1016846"/>
              <a:gd name="connsiteX112" fmla="*/ 648067 w 734205"/>
              <a:gd name="connsiteY112" fmla="*/ 538162 h 1016846"/>
              <a:gd name="connsiteX113" fmla="*/ 655211 w 734205"/>
              <a:gd name="connsiteY113" fmla="*/ 588169 h 1016846"/>
              <a:gd name="connsiteX114" fmla="*/ 662355 w 734205"/>
              <a:gd name="connsiteY114" fmla="*/ 597694 h 1016846"/>
              <a:gd name="connsiteX115" fmla="*/ 671880 w 734205"/>
              <a:gd name="connsiteY115" fmla="*/ 611981 h 1016846"/>
              <a:gd name="connsiteX116" fmla="*/ 674261 w 734205"/>
              <a:gd name="connsiteY116" fmla="*/ 619125 h 1016846"/>
              <a:gd name="connsiteX117" fmla="*/ 681405 w 734205"/>
              <a:gd name="connsiteY117" fmla="*/ 633412 h 1016846"/>
              <a:gd name="connsiteX118" fmla="*/ 676642 w 734205"/>
              <a:gd name="connsiteY118" fmla="*/ 652462 h 1016846"/>
              <a:gd name="connsiteX119" fmla="*/ 662355 w 734205"/>
              <a:gd name="connsiteY119" fmla="*/ 666750 h 1016846"/>
              <a:gd name="connsiteX120" fmla="*/ 652830 w 734205"/>
              <a:gd name="connsiteY120" fmla="*/ 681037 h 1016846"/>
              <a:gd name="connsiteX121" fmla="*/ 645686 w 734205"/>
              <a:gd name="connsiteY121" fmla="*/ 695325 h 1016846"/>
              <a:gd name="connsiteX122" fmla="*/ 643305 w 734205"/>
              <a:gd name="connsiteY122" fmla="*/ 711994 h 1016846"/>
              <a:gd name="connsiteX123" fmla="*/ 633780 w 734205"/>
              <a:gd name="connsiteY123" fmla="*/ 731044 h 1016846"/>
              <a:gd name="connsiteX124" fmla="*/ 626636 w 734205"/>
              <a:gd name="connsiteY124" fmla="*/ 738187 h 1016846"/>
              <a:gd name="connsiteX125" fmla="*/ 626636 w 734205"/>
              <a:gd name="connsiteY125" fmla="*/ 773906 h 1016846"/>
              <a:gd name="connsiteX126" fmla="*/ 633780 w 734205"/>
              <a:gd name="connsiteY126" fmla="*/ 778669 h 1016846"/>
              <a:gd name="connsiteX127" fmla="*/ 636161 w 734205"/>
              <a:gd name="connsiteY127" fmla="*/ 785812 h 1016846"/>
              <a:gd name="connsiteX128" fmla="*/ 621873 w 734205"/>
              <a:gd name="connsiteY128" fmla="*/ 790575 h 1016846"/>
              <a:gd name="connsiteX129" fmla="*/ 595680 w 734205"/>
              <a:gd name="connsiteY129" fmla="*/ 804862 h 1016846"/>
              <a:gd name="connsiteX130" fmla="*/ 588536 w 734205"/>
              <a:gd name="connsiteY130" fmla="*/ 807244 h 1016846"/>
              <a:gd name="connsiteX131" fmla="*/ 574248 w 734205"/>
              <a:gd name="connsiteY131" fmla="*/ 816769 h 1016846"/>
              <a:gd name="connsiteX132" fmla="*/ 567105 w 734205"/>
              <a:gd name="connsiteY132" fmla="*/ 819150 h 1016846"/>
              <a:gd name="connsiteX133" fmla="*/ 559961 w 734205"/>
              <a:gd name="connsiteY133" fmla="*/ 823912 h 1016846"/>
              <a:gd name="connsiteX134" fmla="*/ 531386 w 734205"/>
              <a:gd name="connsiteY134" fmla="*/ 826294 h 1016846"/>
              <a:gd name="connsiteX135" fmla="*/ 502811 w 734205"/>
              <a:gd name="connsiteY135" fmla="*/ 840581 h 1016846"/>
              <a:gd name="connsiteX136" fmla="*/ 495667 w 734205"/>
              <a:gd name="connsiteY136" fmla="*/ 845344 h 1016846"/>
              <a:gd name="connsiteX137" fmla="*/ 481380 w 734205"/>
              <a:gd name="connsiteY137" fmla="*/ 859631 h 1016846"/>
              <a:gd name="connsiteX138" fmla="*/ 467092 w 734205"/>
              <a:gd name="connsiteY138" fmla="*/ 864394 h 1016846"/>
              <a:gd name="connsiteX139" fmla="*/ 445661 w 734205"/>
              <a:gd name="connsiteY139" fmla="*/ 876300 h 1016846"/>
              <a:gd name="connsiteX140" fmla="*/ 438517 w 734205"/>
              <a:gd name="connsiteY140" fmla="*/ 883444 h 1016846"/>
              <a:gd name="connsiteX141" fmla="*/ 431373 w 734205"/>
              <a:gd name="connsiteY141" fmla="*/ 885825 h 1016846"/>
              <a:gd name="connsiteX142" fmla="*/ 417086 w 734205"/>
              <a:gd name="connsiteY142" fmla="*/ 895350 h 1016846"/>
              <a:gd name="connsiteX143" fmla="*/ 409942 w 734205"/>
              <a:gd name="connsiteY143" fmla="*/ 900112 h 1016846"/>
              <a:gd name="connsiteX144" fmla="*/ 400417 w 734205"/>
              <a:gd name="connsiteY144" fmla="*/ 907256 h 1016846"/>
              <a:gd name="connsiteX145" fmla="*/ 393273 w 734205"/>
              <a:gd name="connsiteY145" fmla="*/ 909637 h 1016846"/>
              <a:gd name="connsiteX146" fmla="*/ 378986 w 734205"/>
              <a:gd name="connsiteY146" fmla="*/ 919162 h 1016846"/>
              <a:gd name="connsiteX147" fmla="*/ 369461 w 734205"/>
              <a:gd name="connsiteY147" fmla="*/ 935831 h 1016846"/>
              <a:gd name="connsiteX148" fmla="*/ 364698 w 734205"/>
              <a:gd name="connsiteY148" fmla="*/ 942975 h 1016846"/>
              <a:gd name="connsiteX149" fmla="*/ 357555 w 734205"/>
              <a:gd name="connsiteY149" fmla="*/ 966787 h 1016846"/>
              <a:gd name="connsiteX150" fmla="*/ 355173 w 734205"/>
              <a:gd name="connsiteY150" fmla="*/ 985837 h 1016846"/>
              <a:gd name="connsiteX151" fmla="*/ 350411 w 734205"/>
              <a:gd name="connsiteY151" fmla="*/ 995362 h 1016846"/>
              <a:gd name="connsiteX152" fmla="*/ 340886 w 734205"/>
              <a:gd name="connsiteY152" fmla="*/ 1007269 h 1016846"/>
              <a:gd name="connsiteX153" fmla="*/ 314692 w 734205"/>
              <a:gd name="connsiteY153" fmla="*/ 1012031 h 1016846"/>
              <a:gd name="connsiteX154" fmla="*/ 281355 w 734205"/>
              <a:gd name="connsiteY154" fmla="*/ 1014412 h 1016846"/>
              <a:gd name="connsiteX155" fmla="*/ 274211 w 734205"/>
              <a:gd name="connsiteY155" fmla="*/ 1016794 h 1016846"/>
              <a:gd name="connsiteX156" fmla="*/ 150386 w 734205"/>
              <a:gd name="connsiteY156" fmla="*/ 1009650 h 1016846"/>
              <a:gd name="connsiteX157" fmla="*/ 143242 w 734205"/>
              <a:gd name="connsiteY157" fmla="*/ 1007269 h 1016846"/>
              <a:gd name="connsiteX158" fmla="*/ 138480 w 734205"/>
              <a:gd name="connsiteY158" fmla="*/ 1000125 h 1016846"/>
              <a:gd name="connsiteX159" fmla="*/ 131336 w 734205"/>
              <a:gd name="connsiteY159" fmla="*/ 992981 h 1016846"/>
              <a:gd name="connsiteX160" fmla="*/ 126573 w 734205"/>
              <a:gd name="connsiteY160" fmla="*/ 985837 h 1016846"/>
              <a:gd name="connsiteX161" fmla="*/ 117048 w 734205"/>
              <a:gd name="connsiteY161" fmla="*/ 981075 h 1016846"/>
              <a:gd name="connsiteX162" fmla="*/ 107523 w 734205"/>
              <a:gd name="connsiteY162" fmla="*/ 973931 h 1016846"/>
              <a:gd name="connsiteX163" fmla="*/ 100380 w 734205"/>
              <a:gd name="connsiteY163" fmla="*/ 969169 h 1016846"/>
              <a:gd name="connsiteX164" fmla="*/ 90855 w 734205"/>
              <a:gd name="connsiteY164" fmla="*/ 962025 h 1016846"/>
              <a:gd name="connsiteX165" fmla="*/ 86092 w 734205"/>
              <a:gd name="connsiteY165" fmla="*/ 954881 h 1016846"/>
              <a:gd name="connsiteX166" fmla="*/ 78948 w 734205"/>
              <a:gd name="connsiteY166" fmla="*/ 952500 h 1016846"/>
              <a:gd name="connsiteX167" fmla="*/ 69423 w 734205"/>
              <a:gd name="connsiteY167" fmla="*/ 935831 h 1016846"/>
              <a:gd name="connsiteX168" fmla="*/ 62280 w 734205"/>
              <a:gd name="connsiteY168" fmla="*/ 931069 h 1016846"/>
              <a:gd name="connsiteX169" fmla="*/ 62280 w 734205"/>
              <a:gd name="connsiteY169" fmla="*/ 902494 h 1016846"/>
              <a:gd name="connsiteX170" fmla="*/ 69423 w 734205"/>
              <a:gd name="connsiteY170" fmla="*/ 895350 h 1016846"/>
              <a:gd name="connsiteX171" fmla="*/ 81330 w 734205"/>
              <a:gd name="connsiteY171" fmla="*/ 873919 h 1016846"/>
              <a:gd name="connsiteX172" fmla="*/ 88473 w 734205"/>
              <a:gd name="connsiteY172" fmla="*/ 852487 h 1016846"/>
              <a:gd name="connsiteX173" fmla="*/ 90855 w 734205"/>
              <a:gd name="connsiteY173" fmla="*/ 845344 h 1016846"/>
              <a:gd name="connsiteX174" fmla="*/ 90855 w 734205"/>
              <a:gd name="connsiteY174" fmla="*/ 792956 h 1016846"/>
              <a:gd name="connsiteX175" fmla="*/ 102761 w 734205"/>
              <a:gd name="connsiteY175" fmla="*/ 778669 h 1016846"/>
              <a:gd name="connsiteX176" fmla="*/ 107523 w 734205"/>
              <a:gd name="connsiteY176" fmla="*/ 764381 h 1016846"/>
              <a:gd name="connsiteX177" fmla="*/ 117048 w 734205"/>
              <a:gd name="connsiteY177" fmla="*/ 745331 h 1016846"/>
              <a:gd name="connsiteX178" fmla="*/ 114667 w 734205"/>
              <a:gd name="connsiteY178" fmla="*/ 721519 h 1016846"/>
              <a:gd name="connsiteX179" fmla="*/ 107523 w 734205"/>
              <a:gd name="connsiteY179" fmla="*/ 711994 h 1016846"/>
              <a:gd name="connsiteX180" fmla="*/ 86092 w 734205"/>
              <a:gd name="connsiteY180" fmla="*/ 702469 h 1016846"/>
              <a:gd name="connsiteX181" fmla="*/ 71805 w 734205"/>
              <a:gd name="connsiteY181" fmla="*/ 700087 h 1016846"/>
              <a:gd name="connsiteX182" fmla="*/ 57517 w 734205"/>
              <a:gd name="connsiteY182" fmla="*/ 695325 h 1016846"/>
              <a:gd name="connsiteX183" fmla="*/ 40848 w 734205"/>
              <a:gd name="connsiteY183" fmla="*/ 692944 h 1016846"/>
              <a:gd name="connsiteX184" fmla="*/ 24180 w 734205"/>
              <a:gd name="connsiteY184" fmla="*/ 688181 h 1016846"/>
              <a:gd name="connsiteX185" fmla="*/ 5130 w 734205"/>
              <a:gd name="connsiteY185" fmla="*/ 683419 h 1016846"/>
              <a:gd name="connsiteX186" fmla="*/ 5130 w 734205"/>
              <a:gd name="connsiteY186" fmla="*/ 669131 h 1016846"/>
              <a:gd name="connsiteX187" fmla="*/ 19417 w 734205"/>
              <a:gd name="connsiteY187" fmla="*/ 664369 h 1016846"/>
              <a:gd name="connsiteX188" fmla="*/ 36086 w 734205"/>
              <a:gd name="connsiteY188" fmla="*/ 659606 h 1016846"/>
              <a:gd name="connsiteX189" fmla="*/ 52755 w 734205"/>
              <a:gd name="connsiteY189" fmla="*/ 654844 h 1016846"/>
              <a:gd name="connsiteX190" fmla="*/ 69423 w 734205"/>
              <a:gd name="connsiteY190" fmla="*/ 645319 h 1016846"/>
              <a:gd name="connsiteX191" fmla="*/ 86092 w 734205"/>
              <a:gd name="connsiteY191" fmla="*/ 640556 h 1016846"/>
              <a:gd name="connsiteX192" fmla="*/ 95617 w 734205"/>
              <a:gd name="connsiteY192" fmla="*/ 635794 h 1016846"/>
              <a:gd name="connsiteX193" fmla="*/ 109905 w 734205"/>
              <a:gd name="connsiteY193" fmla="*/ 626269 h 1016846"/>
              <a:gd name="connsiteX194" fmla="*/ 131336 w 734205"/>
              <a:gd name="connsiteY194" fmla="*/ 616744 h 1016846"/>
              <a:gd name="connsiteX195" fmla="*/ 138480 w 734205"/>
              <a:gd name="connsiteY195" fmla="*/ 602456 h 1016846"/>
              <a:gd name="connsiteX196" fmla="*/ 148005 w 734205"/>
              <a:gd name="connsiteY196" fmla="*/ 585787 h 1016846"/>
              <a:gd name="connsiteX197" fmla="*/ 150386 w 734205"/>
              <a:gd name="connsiteY197" fmla="*/ 511969 h 1016846"/>
              <a:gd name="connsiteX198" fmla="*/ 143242 w 734205"/>
              <a:gd name="connsiteY198" fmla="*/ 490537 h 1016846"/>
              <a:gd name="connsiteX199" fmla="*/ 133717 w 734205"/>
              <a:gd name="connsiteY199" fmla="*/ 469106 h 1016846"/>
              <a:gd name="connsiteX200" fmla="*/ 131336 w 734205"/>
              <a:gd name="connsiteY200" fmla="*/ 461962 h 1016846"/>
              <a:gd name="connsiteX201" fmla="*/ 126573 w 734205"/>
              <a:gd name="connsiteY201" fmla="*/ 454819 h 1016846"/>
              <a:gd name="connsiteX202" fmla="*/ 126573 w 734205"/>
              <a:gd name="connsiteY202" fmla="*/ 445294 h 101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734205" h="1016846">
                <a:moveTo>
                  <a:pt x="126573" y="445294"/>
                </a:moveTo>
                <a:cubicBezTo>
                  <a:pt x="127764" y="442913"/>
                  <a:pt x="131693" y="442555"/>
                  <a:pt x="133717" y="440531"/>
                </a:cubicBezTo>
                <a:cubicBezTo>
                  <a:pt x="135741" y="438507"/>
                  <a:pt x="136648" y="435586"/>
                  <a:pt x="138480" y="433387"/>
                </a:cubicBezTo>
                <a:cubicBezTo>
                  <a:pt x="140636" y="430800"/>
                  <a:pt x="143242" y="428625"/>
                  <a:pt x="145623" y="426244"/>
                </a:cubicBezTo>
                <a:cubicBezTo>
                  <a:pt x="156861" y="427649"/>
                  <a:pt x="167869" y="430865"/>
                  <a:pt x="178961" y="426244"/>
                </a:cubicBezTo>
                <a:cubicBezTo>
                  <a:pt x="215387" y="411067"/>
                  <a:pt x="168768" y="419780"/>
                  <a:pt x="212298" y="414337"/>
                </a:cubicBezTo>
                <a:cubicBezTo>
                  <a:pt x="215127" y="411509"/>
                  <a:pt x="222962" y="404609"/>
                  <a:pt x="224205" y="400050"/>
                </a:cubicBezTo>
                <a:cubicBezTo>
                  <a:pt x="225889" y="393876"/>
                  <a:pt x="225441" y="387296"/>
                  <a:pt x="226586" y="381000"/>
                </a:cubicBezTo>
                <a:cubicBezTo>
                  <a:pt x="227035" y="378530"/>
                  <a:pt x="228358" y="376291"/>
                  <a:pt x="228967" y="373856"/>
                </a:cubicBezTo>
                <a:cubicBezTo>
                  <a:pt x="233086" y="357379"/>
                  <a:pt x="228271" y="366565"/>
                  <a:pt x="236111" y="354806"/>
                </a:cubicBezTo>
                <a:cubicBezTo>
                  <a:pt x="237698" y="350044"/>
                  <a:pt x="240418" y="345518"/>
                  <a:pt x="240873" y="340519"/>
                </a:cubicBezTo>
                <a:cubicBezTo>
                  <a:pt x="241667" y="331788"/>
                  <a:pt x="240846" y="322755"/>
                  <a:pt x="243255" y="314325"/>
                </a:cubicBezTo>
                <a:cubicBezTo>
                  <a:pt x="244334" y="310548"/>
                  <a:pt x="254469" y="304467"/>
                  <a:pt x="257542" y="302419"/>
                </a:cubicBezTo>
                <a:cubicBezTo>
                  <a:pt x="259130" y="300038"/>
                  <a:pt x="261950" y="298115"/>
                  <a:pt x="262305" y="295275"/>
                </a:cubicBezTo>
                <a:cubicBezTo>
                  <a:pt x="262807" y="291259"/>
                  <a:pt x="261931" y="286883"/>
                  <a:pt x="259923" y="283369"/>
                </a:cubicBezTo>
                <a:cubicBezTo>
                  <a:pt x="258503" y="280884"/>
                  <a:pt x="255410" y="279733"/>
                  <a:pt x="252780" y="278606"/>
                </a:cubicBezTo>
                <a:cubicBezTo>
                  <a:pt x="249772" y="277317"/>
                  <a:pt x="246402" y="277124"/>
                  <a:pt x="243255" y="276225"/>
                </a:cubicBezTo>
                <a:cubicBezTo>
                  <a:pt x="240841" y="275535"/>
                  <a:pt x="238492" y="274638"/>
                  <a:pt x="236111" y="273844"/>
                </a:cubicBezTo>
                <a:cubicBezTo>
                  <a:pt x="228966" y="269080"/>
                  <a:pt x="228175" y="269876"/>
                  <a:pt x="224205" y="261937"/>
                </a:cubicBezTo>
                <a:cubicBezTo>
                  <a:pt x="223082" y="259692"/>
                  <a:pt x="223215" y="256882"/>
                  <a:pt x="221823" y="254794"/>
                </a:cubicBezTo>
                <a:cubicBezTo>
                  <a:pt x="219189" y="250843"/>
                  <a:pt x="211930" y="245084"/>
                  <a:pt x="207536" y="242887"/>
                </a:cubicBezTo>
                <a:cubicBezTo>
                  <a:pt x="205291" y="241764"/>
                  <a:pt x="202773" y="241300"/>
                  <a:pt x="200392" y="240506"/>
                </a:cubicBezTo>
                <a:cubicBezTo>
                  <a:pt x="187291" y="244872"/>
                  <a:pt x="199032" y="240263"/>
                  <a:pt x="186105" y="247650"/>
                </a:cubicBezTo>
                <a:cubicBezTo>
                  <a:pt x="164948" y="259740"/>
                  <a:pt x="186848" y="245566"/>
                  <a:pt x="169436" y="257175"/>
                </a:cubicBezTo>
                <a:cubicBezTo>
                  <a:pt x="161498" y="256381"/>
                  <a:pt x="153120" y="257520"/>
                  <a:pt x="145623" y="254794"/>
                </a:cubicBezTo>
                <a:cubicBezTo>
                  <a:pt x="143264" y="253936"/>
                  <a:pt x="144364" y="249895"/>
                  <a:pt x="143242" y="247650"/>
                </a:cubicBezTo>
                <a:cubicBezTo>
                  <a:pt x="141962" y="245090"/>
                  <a:pt x="140312" y="242705"/>
                  <a:pt x="138480" y="240506"/>
                </a:cubicBezTo>
                <a:cubicBezTo>
                  <a:pt x="136324" y="237919"/>
                  <a:pt x="134280" y="234997"/>
                  <a:pt x="131336" y="233362"/>
                </a:cubicBezTo>
                <a:cubicBezTo>
                  <a:pt x="126947" y="230924"/>
                  <a:pt x="117048" y="228600"/>
                  <a:pt x="117048" y="228600"/>
                </a:cubicBezTo>
                <a:cubicBezTo>
                  <a:pt x="112759" y="224310"/>
                  <a:pt x="107628" y="220112"/>
                  <a:pt x="105142" y="214312"/>
                </a:cubicBezTo>
                <a:cubicBezTo>
                  <a:pt x="103853" y="211304"/>
                  <a:pt x="103701" y="207922"/>
                  <a:pt x="102761" y="204787"/>
                </a:cubicBezTo>
                <a:cubicBezTo>
                  <a:pt x="101318" y="199979"/>
                  <a:pt x="99586" y="195262"/>
                  <a:pt x="97998" y="190500"/>
                </a:cubicBezTo>
                <a:lnTo>
                  <a:pt x="95617" y="183356"/>
                </a:lnTo>
                <a:cubicBezTo>
                  <a:pt x="101241" y="160862"/>
                  <a:pt x="94525" y="167233"/>
                  <a:pt x="109905" y="159544"/>
                </a:cubicBezTo>
                <a:cubicBezTo>
                  <a:pt x="110699" y="157163"/>
                  <a:pt x="111164" y="154645"/>
                  <a:pt x="112286" y="152400"/>
                </a:cubicBezTo>
                <a:cubicBezTo>
                  <a:pt x="113566" y="149840"/>
                  <a:pt x="116772" y="148105"/>
                  <a:pt x="117048" y="145256"/>
                </a:cubicBezTo>
                <a:cubicBezTo>
                  <a:pt x="119190" y="123120"/>
                  <a:pt x="117354" y="100723"/>
                  <a:pt x="119430" y="78581"/>
                </a:cubicBezTo>
                <a:cubicBezTo>
                  <a:pt x="119761" y="75047"/>
                  <a:pt x="122794" y="72319"/>
                  <a:pt x="124192" y="69056"/>
                </a:cubicBezTo>
                <a:cubicBezTo>
                  <a:pt x="125181" y="66749"/>
                  <a:pt x="125964" y="64347"/>
                  <a:pt x="126573" y="61912"/>
                </a:cubicBezTo>
                <a:cubicBezTo>
                  <a:pt x="127555" y="57986"/>
                  <a:pt x="126989" y="53544"/>
                  <a:pt x="128955" y="50006"/>
                </a:cubicBezTo>
                <a:cubicBezTo>
                  <a:pt x="135081" y="38980"/>
                  <a:pt x="137112" y="41748"/>
                  <a:pt x="145623" y="38100"/>
                </a:cubicBezTo>
                <a:cubicBezTo>
                  <a:pt x="148886" y="36702"/>
                  <a:pt x="151973" y="34925"/>
                  <a:pt x="155148" y="33337"/>
                </a:cubicBezTo>
                <a:cubicBezTo>
                  <a:pt x="157529" y="34925"/>
                  <a:pt x="159963" y="36436"/>
                  <a:pt x="162292" y="38100"/>
                </a:cubicBezTo>
                <a:cubicBezTo>
                  <a:pt x="184237" y="53776"/>
                  <a:pt x="164347" y="45659"/>
                  <a:pt x="214680" y="42862"/>
                </a:cubicBezTo>
                <a:cubicBezTo>
                  <a:pt x="221824" y="43656"/>
                  <a:pt x="229292" y="42971"/>
                  <a:pt x="236111" y="45244"/>
                </a:cubicBezTo>
                <a:cubicBezTo>
                  <a:pt x="241541" y="47054"/>
                  <a:pt x="245636" y="51594"/>
                  <a:pt x="250398" y="54769"/>
                </a:cubicBezTo>
                <a:cubicBezTo>
                  <a:pt x="252779" y="56356"/>
                  <a:pt x="254766" y="58837"/>
                  <a:pt x="257542" y="59531"/>
                </a:cubicBezTo>
                <a:cubicBezTo>
                  <a:pt x="269502" y="62521"/>
                  <a:pt x="263962" y="60877"/>
                  <a:pt x="274211" y="64294"/>
                </a:cubicBezTo>
                <a:cubicBezTo>
                  <a:pt x="285128" y="80670"/>
                  <a:pt x="278306" y="76771"/>
                  <a:pt x="290880" y="80962"/>
                </a:cubicBezTo>
                <a:cubicBezTo>
                  <a:pt x="293261" y="82550"/>
                  <a:pt x="295190" y="85320"/>
                  <a:pt x="298023" y="85725"/>
                </a:cubicBezTo>
                <a:cubicBezTo>
                  <a:pt x="308392" y="87207"/>
                  <a:pt x="307728" y="80843"/>
                  <a:pt x="314692" y="76200"/>
                </a:cubicBezTo>
                <a:cubicBezTo>
                  <a:pt x="316781" y="74808"/>
                  <a:pt x="319345" y="74130"/>
                  <a:pt x="321836" y="73819"/>
                </a:cubicBezTo>
                <a:cubicBezTo>
                  <a:pt x="332105" y="72535"/>
                  <a:pt x="342473" y="72231"/>
                  <a:pt x="352792" y="71437"/>
                </a:cubicBezTo>
                <a:cubicBezTo>
                  <a:pt x="354380" y="68262"/>
                  <a:pt x="356309" y="65236"/>
                  <a:pt x="357555" y="61912"/>
                </a:cubicBezTo>
                <a:cubicBezTo>
                  <a:pt x="358704" y="58848"/>
                  <a:pt x="358121" y="55110"/>
                  <a:pt x="359936" y="52387"/>
                </a:cubicBezTo>
                <a:cubicBezTo>
                  <a:pt x="361524" y="50006"/>
                  <a:pt x="364881" y="49457"/>
                  <a:pt x="367080" y="47625"/>
                </a:cubicBezTo>
                <a:cubicBezTo>
                  <a:pt x="369667" y="45469"/>
                  <a:pt x="371842" y="42862"/>
                  <a:pt x="374223" y="40481"/>
                </a:cubicBezTo>
                <a:cubicBezTo>
                  <a:pt x="378860" y="26573"/>
                  <a:pt x="372977" y="39346"/>
                  <a:pt x="383748" y="28575"/>
                </a:cubicBezTo>
                <a:cubicBezTo>
                  <a:pt x="385772" y="26551"/>
                  <a:pt x="386084" y="22948"/>
                  <a:pt x="388511" y="21431"/>
                </a:cubicBezTo>
                <a:cubicBezTo>
                  <a:pt x="392768" y="18770"/>
                  <a:pt x="402798" y="16669"/>
                  <a:pt x="402798" y="16669"/>
                </a:cubicBezTo>
                <a:cubicBezTo>
                  <a:pt x="447355" y="22238"/>
                  <a:pt x="403930" y="14664"/>
                  <a:pt x="431373" y="23812"/>
                </a:cubicBezTo>
                <a:cubicBezTo>
                  <a:pt x="439521" y="26528"/>
                  <a:pt x="443297" y="25012"/>
                  <a:pt x="450423" y="28575"/>
                </a:cubicBezTo>
                <a:cubicBezTo>
                  <a:pt x="452983" y="29855"/>
                  <a:pt x="455186" y="31750"/>
                  <a:pt x="457567" y="33337"/>
                </a:cubicBezTo>
                <a:cubicBezTo>
                  <a:pt x="464711" y="32543"/>
                  <a:pt x="471950" y="32365"/>
                  <a:pt x="478998" y="30956"/>
                </a:cubicBezTo>
                <a:cubicBezTo>
                  <a:pt x="483921" y="29972"/>
                  <a:pt x="493286" y="26194"/>
                  <a:pt x="493286" y="26194"/>
                </a:cubicBezTo>
                <a:cubicBezTo>
                  <a:pt x="505715" y="17908"/>
                  <a:pt x="495469" y="23327"/>
                  <a:pt x="514717" y="19050"/>
                </a:cubicBezTo>
                <a:cubicBezTo>
                  <a:pt x="537662" y="13952"/>
                  <a:pt x="502872" y="19472"/>
                  <a:pt x="531386" y="14287"/>
                </a:cubicBezTo>
                <a:cubicBezTo>
                  <a:pt x="536908" y="13283"/>
                  <a:pt x="542508" y="12759"/>
                  <a:pt x="548055" y="11906"/>
                </a:cubicBezTo>
                <a:cubicBezTo>
                  <a:pt x="552827" y="11172"/>
                  <a:pt x="557658" y="10696"/>
                  <a:pt x="562342" y="9525"/>
                </a:cubicBezTo>
                <a:cubicBezTo>
                  <a:pt x="567212" y="8307"/>
                  <a:pt x="571621" y="5096"/>
                  <a:pt x="576630" y="4762"/>
                </a:cubicBezTo>
                <a:lnTo>
                  <a:pt x="612348" y="2381"/>
                </a:lnTo>
                <a:cubicBezTo>
                  <a:pt x="614729" y="1587"/>
                  <a:pt x="616982" y="0"/>
                  <a:pt x="619492" y="0"/>
                </a:cubicBezTo>
                <a:cubicBezTo>
                  <a:pt x="635442" y="0"/>
                  <a:pt x="636889" y="1037"/>
                  <a:pt x="648067" y="4762"/>
                </a:cubicBezTo>
                <a:cubicBezTo>
                  <a:pt x="649655" y="7143"/>
                  <a:pt x="650967" y="9733"/>
                  <a:pt x="652830" y="11906"/>
                </a:cubicBezTo>
                <a:cubicBezTo>
                  <a:pt x="655752" y="15315"/>
                  <a:pt x="659745" y="17777"/>
                  <a:pt x="662355" y="21431"/>
                </a:cubicBezTo>
                <a:cubicBezTo>
                  <a:pt x="673577" y="37142"/>
                  <a:pt x="652528" y="19592"/>
                  <a:pt x="671880" y="35719"/>
                </a:cubicBezTo>
                <a:cubicBezTo>
                  <a:pt x="679426" y="42008"/>
                  <a:pt x="682929" y="41783"/>
                  <a:pt x="693311" y="45244"/>
                </a:cubicBezTo>
                <a:lnTo>
                  <a:pt x="700455" y="47625"/>
                </a:lnTo>
                <a:cubicBezTo>
                  <a:pt x="702836" y="48419"/>
                  <a:pt x="705122" y="49593"/>
                  <a:pt x="707598" y="50006"/>
                </a:cubicBezTo>
                <a:lnTo>
                  <a:pt x="721886" y="52387"/>
                </a:lnTo>
                <a:cubicBezTo>
                  <a:pt x="724267" y="53975"/>
                  <a:pt x="727006" y="55126"/>
                  <a:pt x="729030" y="57150"/>
                </a:cubicBezTo>
                <a:cubicBezTo>
                  <a:pt x="731054" y="59174"/>
                  <a:pt x="733322" y="61471"/>
                  <a:pt x="733792" y="64294"/>
                </a:cubicBezTo>
                <a:cubicBezTo>
                  <a:pt x="734205" y="66770"/>
                  <a:pt x="732979" y="69477"/>
                  <a:pt x="731411" y="71437"/>
                </a:cubicBezTo>
                <a:cubicBezTo>
                  <a:pt x="728053" y="75635"/>
                  <a:pt x="721830" y="77012"/>
                  <a:pt x="717123" y="78581"/>
                </a:cubicBezTo>
                <a:cubicBezTo>
                  <a:pt x="712361" y="83344"/>
                  <a:pt x="703671" y="86186"/>
                  <a:pt x="702836" y="92869"/>
                </a:cubicBezTo>
                <a:cubicBezTo>
                  <a:pt x="702042" y="99219"/>
                  <a:pt x="706526" y="109895"/>
                  <a:pt x="700455" y="111919"/>
                </a:cubicBezTo>
                <a:cubicBezTo>
                  <a:pt x="680862" y="118450"/>
                  <a:pt x="659180" y="113506"/>
                  <a:pt x="638542" y="114300"/>
                </a:cubicBezTo>
                <a:cubicBezTo>
                  <a:pt x="639336" y="120650"/>
                  <a:pt x="639778" y="127054"/>
                  <a:pt x="640923" y="133350"/>
                </a:cubicBezTo>
                <a:cubicBezTo>
                  <a:pt x="641372" y="135820"/>
                  <a:pt x="643042" y="137998"/>
                  <a:pt x="643305" y="140494"/>
                </a:cubicBezTo>
                <a:cubicBezTo>
                  <a:pt x="644637" y="153149"/>
                  <a:pt x="642926" y="166172"/>
                  <a:pt x="645686" y="178594"/>
                </a:cubicBezTo>
                <a:cubicBezTo>
                  <a:pt x="646307" y="181388"/>
                  <a:pt x="650631" y="181524"/>
                  <a:pt x="652830" y="183356"/>
                </a:cubicBezTo>
                <a:cubicBezTo>
                  <a:pt x="655417" y="185512"/>
                  <a:pt x="657817" y="187913"/>
                  <a:pt x="659973" y="190500"/>
                </a:cubicBezTo>
                <a:cubicBezTo>
                  <a:pt x="661805" y="192699"/>
                  <a:pt x="662309" y="196127"/>
                  <a:pt x="664736" y="197644"/>
                </a:cubicBezTo>
                <a:cubicBezTo>
                  <a:pt x="668993" y="200305"/>
                  <a:pt x="679023" y="202406"/>
                  <a:pt x="679023" y="202406"/>
                </a:cubicBezTo>
                <a:cubicBezTo>
                  <a:pt x="696954" y="214361"/>
                  <a:pt x="674169" y="200327"/>
                  <a:pt x="695692" y="209550"/>
                </a:cubicBezTo>
                <a:cubicBezTo>
                  <a:pt x="698323" y="210677"/>
                  <a:pt x="700351" y="212892"/>
                  <a:pt x="702836" y="214312"/>
                </a:cubicBezTo>
                <a:cubicBezTo>
                  <a:pt x="723985" y="226397"/>
                  <a:pt x="702100" y="212235"/>
                  <a:pt x="719505" y="223837"/>
                </a:cubicBezTo>
                <a:cubicBezTo>
                  <a:pt x="720299" y="226218"/>
                  <a:pt x="720764" y="228736"/>
                  <a:pt x="721886" y="230981"/>
                </a:cubicBezTo>
                <a:cubicBezTo>
                  <a:pt x="723166" y="233541"/>
                  <a:pt x="726363" y="235277"/>
                  <a:pt x="726648" y="238125"/>
                </a:cubicBezTo>
                <a:cubicBezTo>
                  <a:pt x="728146" y="253103"/>
                  <a:pt x="724006" y="253066"/>
                  <a:pt x="719505" y="264319"/>
                </a:cubicBezTo>
                <a:cubicBezTo>
                  <a:pt x="717641" y="268980"/>
                  <a:pt x="718292" y="275056"/>
                  <a:pt x="714742" y="278606"/>
                </a:cubicBezTo>
                <a:cubicBezTo>
                  <a:pt x="712361" y="280987"/>
                  <a:pt x="710256" y="283682"/>
                  <a:pt x="707598" y="285750"/>
                </a:cubicBezTo>
                <a:cubicBezTo>
                  <a:pt x="703080" y="289264"/>
                  <a:pt x="693311" y="295275"/>
                  <a:pt x="693311" y="295275"/>
                </a:cubicBezTo>
                <a:cubicBezTo>
                  <a:pt x="690903" y="298887"/>
                  <a:pt x="686167" y="304633"/>
                  <a:pt x="686167" y="309562"/>
                </a:cubicBezTo>
                <a:cubicBezTo>
                  <a:pt x="686167" y="331102"/>
                  <a:pt x="687570" y="335631"/>
                  <a:pt x="690930" y="352425"/>
                </a:cubicBezTo>
                <a:cubicBezTo>
                  <a:pt x="690405" y="356622"/>
                  <a:pt x="688943" y="374523"/>
                  <a:pt x="686167" y="381000"/>
                </a:cubicBezTo>
                <a:cubicBezTo>
                  <a:pt x="682685" y="389126"/>
                  <a:pt x="679725" y="388262"/>
                  <a:pt x="674261" y="395287"/>
                </a:cubicBezTo>
                <a:cubicBezTo>
                  <a:pt x="664709" y="407568"/>
                  <a:pt x="665947" y="405941"/>
                  <a:pt x="662355" y="416719"/>
                </a:cubicBezTo>
                <a:cubicBezTo>
                  <a:pt x="663149" y="436563"/>
                  <a:pt x="662823" y="456483"/>
                  <a:pt x="664736" y="476250"/>
                </a:cubicBezTo>
                <a:cubicBezTo>
                  <a:pt x="665219" y="481247"/>
                  <a:pt x="669498" y="490537"/>
                  <a:pt x="669498" y="490537"/>
                </a:cubicBezTo>
                <a:cubicBezTo>
                  <a:pt x="667911" y="496093"/>
                  <a:pt x="666711" y="501775"/>
                  <a:pt x="664736" y="507206"/>
                </a:cubicBezTo>
                <a:cubicBezTo>
                  <a:pt x="659171" y="522509"/>
                  <a:pt x="661556" y="511183"/>
                  <a:pt x="655211" y="523875"/>
                </a:cubicBezTo>
                <a:cubicBezTo>
                  <a:pt x="645360" y="543579"/>
                  <a:pt x="661707" y="517706"/>
                  <a:pt x="648067" y="538162"/>
                </a:cubicBezTo>
                <a:cubicBezTo>
                  <a:pt x="650224" y="577000"/>
                  <a:pt x="642586" y="570496"/>
                  <a:pt x="655211" y="588169"/>
                </a:cubicBezTo>
                <a:cubicBezTo>
                  <a:pt x="657518" y="591398"/>
                  <a:pt x="659974" y="594519"/>
                  <a:pt x="662355" y="597694"/>
                </a:cubicBezTo>
                <a:cubicBezTo>
                  <a:pt x="668017" y="614679"/>
                  <a:pt x="659988" y="594142"/>
                  <a:pt x="671880" y="611981"/>
                </a:cubicBezTo>
                <a:cubicBezTo>
                  <a:pt x="673272" y="614070"/>
                  <a:pt x="673139" y="616880"/>
                  <a:pt x="674261" y="619125"/>
                </a:cubicBezTo>
                <a:cubicBezTo>
                  <a:pt x="683497" y="637600"/>
                  <a:pt x="675415" y="615448"/>
                  <a:pt x="681405" y="633412"/>
                </a:cubicBezTo>
                <a:cubicBezTo>
                  <a:pt x="681257" y="634154"/>
                  <a:pt x="678613" y="649928"/>
                  <a:pt x="676642" y="652462"/>
                </a:cubicBezTo>
                <a:cubicBezTo>
                  <a:pt x="672507" y="657779"/>
                  <a:pt x="666091" y="661146"/>
                  <a:pt x="662355" y="666750"/>
                </a:cubicBezTo>
                <a:cubicBezTo>
                  <a:pt x="659180" y="671512"/>
                  <a:pt x="654640" y="675607"/>
                  <a:pt x="652830" y="681037"/>
                </a:cubicBezTo>
                <a:cubicBezTo>
                  <a:pt x="649543" y="690896"/>
                  <a:pt x="651840" y="686092"/>
                  <a:pt x="645686" y="695325"/>
                </a:cubicBezTo>
                <a:cubicBezTo>
                  <a:pt x="644892" y="700881"/>
                  <a:pt x="644666" y="706549"/>
                  <a:pt x="643305" y="711994"/>
                </a:cubicBezTo>
                <a:cubicBezTo>
                  <a:pt x="641743" y="718242"/>
                  <a:pt x="638058" y="725910"/>
                  <a:pt x="633780" y="731044"/>
                </a:cubicBezTo>
                <a:cubicBezTo>
                  <a:pt x="631624" y="733631"/>
                  <a:pt x="629017" y="735806"/>
                  <a:pt x="626636" y="738187"/>
                </a:cubicBezTo>
                <a:cubicBezTo>
                  <a:pt x="623197" y="751944"/>
                  <a:pt x="621097" y="755903"/>
                  <a:pt x="626636" y="773906"/>
                </a:cubicBezTo>
                <a:cubicBezTo>
                  <a:pt x="627478" y="776642"/>
                  <a:pt x="631399" y="777081"/>
                  <a:pt x="633780" y="778669"/>
                </a:cubicBezTo>
                <a:cubicBezTo>
                  <a:pt x="634574" y="781050"/>
                  <a:pt x="637936" y="784037"/>
                  <a:pt x="636161" y="785812"/>
                </a:cubicBezTo>
                <a:cubicBezTo>
                  <a:pt x="632611" y="789362"/>
                  <a:pt x="621873" y="790575"/>
                  <a:pt x="621873" y="790575"/>
                </a:cubicBezTo>
                <a:cubicBezTo>
                  <a:pt x="613177" y="796373"/>
                  <a:pt x="606488" y="801258"/>
                  <a:pt x="595680" y="804862"/>
                </a:cubicBezTo>
                <a:cubicBezTo>
                  <a:pt x="593299" y="805656"/>
                  <a:pt x="590730" y="806025"/>
                  <a:pt x="588536" y="807244"/>
                </a:cubicBezTo>
                <a:cubicBezTo>
                  <a:pt x="583532" y="810024"/>
                  <a:pt x="579678" y="814959"/>
                  <a:pt x="574248" y="816769"/>
                </a:cubicBezTo>
                <a:cubicBezTo>
                  <a:pt x="571867" y="817563"/>
                  <a:pt x="569350" y="818028"/>
                  <a:pt x="567105" y="819150"/>
                </a:cubicBezTo>
                <a:cubicBezTo>
                  <a:pt x="564545" y="820430"/>
                  <a:pt x="562767" y="823351"/>
                  <a:pt x="559961" y="823912"/>
                </a:cubicBezTo>
                <a:cubicBezTo>
                  <a:pt x="550589" y="825787"/>
                  <a:pt x="540911" y="825500"/>
                  <a:pt x="531386" y="826294"/>
                </a:cubicBezTo>
                <a:cubicBezTo>
                  <a:pt x="511668" y="832866"/>
                  <a:pt x="521275" y="828271"/>
                  <a:pt x="502811" y="840581"/>
                </a:cubicBezTo>
                <a:cubicBezTo>
                  <a:pt x="500430" y="842169"/>
                  <a:pt x="497691" y="843320"/>
                  <a:pt x="495667" y="845344"/>
                </a:cubicBezTo>
                <a:cubicBezTo>
                  <a:pt x="490905" y="850106"/>
                  <a:pt x="487769" y="857501"/>
                  <a:pt x="481380" y="859631"/>
                </a:cubicBezTo>
                <a:cubicBezTo>
                  <a:pt x="476617" y="861219"/>
                  <a:pt x="471269" y="861609"/>
                  <a:pt x="467092" y="864394"/>
                </a:cubicBezTo>
                <a:cubicBezTo>
                  <a:pt x="450716" y="875311"/>
                  <a:pt x="458235" y="872109"/>
                  <a:pt x="445661" y="876300"/>
                </a:cubicBezTo>
                <a:cubicBezTo>
                  <a:pt x="443280" y="878681"/>
                  <a:pt x="441319" y="881576"/>
                  <a:pt x="438517" y="883444"/>
                </a:cubicBezTo>
                <a:cubicBezTo>
                  <a:pt x="436428" y="884836"/>
                  <a:pt x="433567" y="884606"/>
                  <a:pt x="431373" y="885825"/>
                </a:cubicBezTo>
                <a:cubicBezTo>
                  <a:pt x="426370" y="888605"/>
                  <a:pt x="421848" y="892175"/>
                  <a:pt x="417086" y="895350"/>
                </a:cubicBezTo>
                <a:cubicBezTo>
                  <a:pt x="414705" y="896937"/>
                  <a:pt x="412231" y="898395"/>
                  <a:pt x="409942" y="900112"/>
                </a:cubicBezTo>
                <a:cubicBezTo>
                  <a:pt x="406767" y="902493"/>
                  <a:pt x="403863" y="905287"/>
                  <a:pt x="400417" y="907256"/>
                </a:cubicBezTo>
                <a:cubicBezTo>
                  <a:pt x="398238" y="908501"/>
                  <a:pt x="395654" y="908843"/>
                  <a:pt x="393273" y="909637"/>
                </a:cubicBezTo>
                <a:cubicBezTo>
                  <a:pt x="388511" y="912812"/>
                  <a:pt x="382161" y="914400"/>
                  <a:pt x="378986" y="919162"/>
                </a:cubicBezTo>
                <a:cubicBezTo>
                  <a:pt x="367381" y="936568"/>
                  <a:pt x="381546" y="914682"/>
                  <a:pt x="369461" y="935831"/>
                </a:cubicBezTo>
                <a:cubicBezTo>
                  <a:pt x="368041" y="938316"/>
                  <a:pt x="366286" y="940594"/>
                  <a:pt x="364698" y="942975"/>
                </a:cubicBezTo>
                <a:cubicBezTo>
                  <a:pt x="362580" y="949330"/>
                  <a:pt x="358755" y="959587"/>
                  <a:pt x="357555" y="966787"/>
                </a:cubicBezTo>
                <a:cubicBezTo>
                  <a:pt x="356503" y="973099"/>
                  <a:pt x="356725" y="979629"/>
                  <a:pt x="355173" y="985837"/>
                </a:cubicBezTo>
                <a:cubicBezTo>
                  <a:pt x="354312" y="989281"/>
                  <a:pt x="351809" y="992099"/>
                  <a:pt x="350411" y="995362"/>
                </a:cubicBezTo>
                <a:cubicBezTo>
                  <a:pt x="347562" y="1002011"/>
                  <a:pt x="349621" y="1004773"/>
                  <a:pt x="340886" y="1007269"/>
                </a:cubicBezTo>
                <a:cubicBezTo>
                  <a:pt x="332353" y="1009707"/>
                  <a:pt x="323503" y="1010974"/>
                  <a:pt x="314692" y="1012031"/>
                </a:cubicBezTo>
                <a:cubicBezTo>
                  <a:pt x="303631" y="1013358"/>
                  <a:pt x="292467" y="1013618"/>
                  <a:pt x="281355" y="1014412"/>
                </a:cubicBezTo>
                <a:cubicBezTo>
                  <a:pt x="278974" y="1015206"/>
                  <a:pt x="276721" y="1016846"/>
                  <a:pt x="274211" y="1016794"/>
                </a:cubicBezTo>
                <a:cubicBezTo>
                  <a:pt x="183276" y="1014900"/>
                  <a:pt x="199023" y="1016597"/>
                  <a:pt x="150386" y="1009650"/>
                </a:cubicBezTo>
                <a:cubicBezTo>
                  <a:pt x="148005" y="1008856"/>
                  <a:pt x="145202" y="1008837"/>
                  <a:pt x="143242" y="1007269"/>
                </a:cubicBezTo>
                <a:cubicBezTo>
                  <a:pt x="141007" y="1005481"/>
                  <a:pt x="140312" y="1002324"/>
                  <a:pt x="138480" y="1000125"/>
                </a:cubicBezTo>
                <a:cubicBezTo>
                  <a:pt x="136324" y="997538"/>
                  <a:pt x="133492" y="995568"/>
                  <a:pt x="131336" y="992981"/>
                </a:cubicBezTo>
                <a:cubicBezTo>
                  <a:pt x="129504" y="990782"/>
                  <a:pt x="128772" y="987669"/>
                  <a:pt x="126573" y="985837"/>
                </a:cubicBezTo>
                <a:cubicBezTo>
                  <a:pt x="123846" y="983565"/>
                  <a:pt x="120058" y="982956"/>
                  <a:pt x="117048" y="981075"/>
                </a:cubicBezTo>
                <a:cubicBezTo>
                  <a:pt x="113682" y="978972"/>
                  <a:pt x="110753" y="976238"/>
                  <a:pt x="107523" y="973931"/>
                </a:cubicBezTo>
                <a:cubicBezTo>
                  <a:pt x="105194" y="972268"/>
                  <a:pt x="102709" y="970832"/>
                  <a:pt x="100380" y="969169"/>
                </a:cubicBezTo>
                <a:cubicBezTo>
                  <a:pt x="97150" y="966862"/>
                  <a:pt x="93661" y="964831"/>
                  <a:pt x="90855" y="962025"/>
                </a:cubicBezTo>
                <a:cubicBezTo>
                  <a:pt x="88831" y="960001"/>
                  <a:pt x="88327" y="956669"/>
                  <a:pt x="86092" y="954881"/>
                </a:cubicBezTo>
                <a:cubicBezTo>
                  <a:pt x="84132" y="953313"/>
                  <a:pt x="81329" y="953294"/>
                  <a:pt x="78948" y="952500"/>
                </a:cubicBezTo>
                <a:cubicBezTo>
                  <a:pt x="76224" y="944326"/>
                  <a:pt x="76632" y="943040"/>
                  <a:pt x="69423" y="935831"/>
                </a:cubicBezTo>
                <a:cubicBezTo>
                  <a:pt x="67400" y="933808"/>
                  <a:pt x="64661" y="932656"/>
                  <a:pt x="62280" y="931069"/>
                </a:cubicBezTo>
                <a:cubicBezTo>
                  <a:pt x="58553" y="919891"/>
                  <a:pt x="56962" y="918447"/>
                  <a:pt x="62280" y="902494"/>
                </a:cubicBezTo>
                <a:cubicBezTo>
                  <a:pt x="63345" y="899299"/>
                  <a:pt x="67042" y="897731"/>
                  <a:pt x="69423" y="895350"/>
                </a:cubicBezTo>
                <a:cubicBezTo>
                  <a:pt x="75251" y="877867"/>
                  <a:pt x="70636" y="884612"/>
                  <a:pt x="81330" y="873919"/>
                </a:cubicBezTo>
                <a:lnTo>
                  <a:pt x="88473" y="852487"/>
                </a:lnTo>
                <a:lnTo>
                  <a:pt x="90855" y="845344"/>
                </a:lnTo>
                <a:cubicBezTo>
                  <a:pt x="89414" y="826617"/>
                  <a:pt x="86293" y="811203"/>
                  <a:pt x="90855" y="792956"/>
                </a:cubicBezTo>
                <a:cubicBezTo>
                  <a:pt x="91961" y="788533"/>
                  <a:pt x="100093" y="781336"/>
                  <a:pt x="102761" y="778669"/>
                </a:cubicBezTo>
                <a:cubicBezTo>
                  <a:pt x="104348" y="773906"/>
                  <a:pt x="105278" y="768871"/>
                  <a:pt x="107523" y="764381"/>
                </a:cubicBezTo>
                <a:lnTo>
                  <a:pt x="117048" y="745331"/>
                </a:lnTo>
                <a:cubicBezTo>
                  <a:pt x="116254" y="737394"/>
                  <a:pt x="116858" y="729189"/>
                  <a:pt x="114667" y="721519"/>
                </a:cubicBezTo>
                <a:cubicBezTo>
                  <a:pt x="113577" y="717703"/>
                  <a:pt x="110329" y="714800"/>
                  <a:pt x="107523" y="711994"/>
                </a:cubicBezTo>
                <a:cubicBezTo>
                  <a:pt x="102667" y="707138"/>
                  <a:pt x="91755" y="703413"/>
                  <a:pt x="86092" y="702469"/>
                </a:cubicBezTo>
                <a:cubicBezTo>
                  <a:pt x="81330" y="701675"/>
                  <a:pt x="76489" y="701258"/>
                  <a:pt x="71805" y="700087"/>
                </a:cubicBezTo>
                <a:cubicBezTo>
                  <a:pt x="66935" y="698869"/>
                  <a:pt x="62487" y="696035"/>
                  <a:pt x="57517" y="695325"/>
                </a:cubicBezTo>
                <a:cubicBezTo>
                  <a:pt x="51961" y="694531"/>
                  <a:pt x="46370" y="693948"/>
                  <a:pt x="40848" y="692944"/>
                </a:cubicBezTo>
                <a:cubicBezTo>
                  <a:pt x="24518" y="689975"/>
                  <a:pt x="37779" y="691580"/>
                  <a:pt x="24180" y="688181"/>
                </a:cubicBezTo>
                <a:lnTo>
                  <a:pt x="5130" y="683419"/>
                </a:lnTo>
                <a:cubicBezTo>
                  <a:pt x="3908" y="679755"/>
                  <a:pt x="0" y="672795"/>
                  <a:pt x="5130" y="669131"/>
                </a:cubicBezTo>
                <a:cubicBezTo>
                  <a:pt x="9215" y="666213"/>
                  <a:pt x="14547" y="665587"/>
                  <a:pt x="19417" y="664369"/>
                </a:cubicBezTo>
                <a:cubicBezTo>
                  <a:pt x="49246" y="656909"/>
                  <a:pt x="12132" y="666449"/>
                  <a:pt x="36086" y="659606"/>
                </a:cubicBezTo>
                <a:cubicBezTo>
                  <a:pt x="57017" y="653627"/>
                  <a:pt x="35626" y="660553"/>
                  <a:pt x="52755" y="654844"/>
                </a:cubicBezTo>
                <a:cubicBezTo>
                  <a:pt x="59933" y="650058"/>
                  <a:pt x="60959" y="648947"/>
                  <a:pt x="69423" y="645319"/>
                </a:cubicBezTo>
                <a:cubicBezTo>
                  <a:pt x="82868" y="639557"/>
                  <a:pt x="69964" y="646603"/>
                  <a:pt x="86092" y="640556"/>
                </a:cubicBezTo>
                <a:cubicBezTo>
                  <a:pt x="89416" y="639310"/>
                  <a:pt x="92573" y="637620"/>
                  <a:pt x="95617" y="635794"/>
                </a:cubicBezTo>
                <a:cubicBezTo>
                  <a:pt x="100525" y="632849"/>
                  <a:pt x="104475" y="628079"/>
                  <a:pt x="109905" y="626269"/>
                </a:cubicBezTo>
                <a:cubicBezTo>
                  <a:pt x="126907" y="620601"/>
                  <a:pt x="120015" y="624290"/>
                  <a:pt x="131336" y="616744"/>
                </a:cubicBezTo>
                <a:cubicBezTo>
                  <a:pt x="140486" y="603017"/>
                  <a:pt x="132565" y="616257"/>
                  <a:pt x="138480" y="602456"/>
                </a:cubicBezTo>
                <a:cubicBezTo>
                  <a:pt x="142107" y="593993"/>
                  <a:pt x="143220" y="592964"/>
                  <a:pt x="148005" y="585787"/>
                </a:cubicBezTo>
                <a:cubicBezTo>
                  <a:pt x="155014" y="547237"/>
                  <a:pt x="154279" y="562579"/>
                  <a:pt x="150386" y="511969"/>
                </a:cubicBezTo>
                <a:cubicBezTo>
                  <a:pt x="149270" y="497461"/>
                  <a:pt x="149655" y="500155"/>
                  <a:pt x="143242" y="490537"/>
                </a:cubicBezTo>
                <a:cubicBezTo>
                  <a:pt x="137575" y="473535"/>
                  <a:pt x="141265" y="480427"/>
                  <a:pt x="133717" y="469106"/>
                </a:cubicBezTo>
                <a:cubicBezTo>
                  <a:pt x="132923" y="466725"/>
                  <a:pt x="132459" y="464207"/>
                  <a:pt x="131336" y="461962"/>
                </a:cubicBezTo>
                <a:cubicBezTo>
                  <a:pt x="130056" y="459402"/>
                  <a:pt x="127853" y="457379"/>
                  <a:pt x="126573" y="454819"/>
                </a:cubicBezTo>
                <a:cubicBezTo>
                  <a:pt x="123941" y="449555"/>
                  <a:pt x="125382" y="447675"/>
                  <a:pt x="126573" y="445294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51" tIns="36977" rIns="73951" bIns="36977" anchor="ctr"/>
          <a:lstStyle/>
          <a:p>
            <a:pPr algn="ctr" defTabSz="685558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Полилиния 136"/>
          <p:cNvSpPr/>
          <p:nvPr/>
        </p:nvSpPr>
        <p:spPr>
          <a:xfrm>
            <a:off x="17037" y="2436880"/>
            <a:ext cx="1904868" cy="732488"/>
          </a:xfrm>
          <a:custGeom>
            <a:avLst/>
            <a:gdLst>
              <a:gd name="connsiteX0" fmla="*/ 76200 w 1838407"/>
              <a:gd name="connsiteY0" fmla="*/ 660826 h 1068020"/>
              <a:gd name="connsiteX1" fmla="*/ 69057 w 1838407"/>
              <a:gd name="connsiteY1" fmla="*/ 653682 h 1068020"/>
              <a:gd name="connsiteX2" fmla="*/ 54769 w 1838407"/>
              <a:gd name="connsiteY2" fmla="*/ 651301 h 1068020"/>
              <a:gd name="connsiteX3" fmla="*/ 47625 w 1838407"/>
              <a:gd name="connsiteY3" fmla="*/ 648920 h 1068020"/>
              <a:gd name="connsiteX4" fmla="*/ 28575 w 1838407"/>
              <a:gd name="connsiteY4" fmla="*/ 644157 h 1068020"/>
              <a:gd name="connsiteX5" fmla="*/ 14288 w 1838407"/>
              <a:gd name="connsiteY5" fmla="*/ 639395 h 1068020"/>
              <a:gd name="connsiteX6" fmla="*/ 4763 w 1838407"/>
              <a:gd name="connsiteY6" fmla="*/ 627488 h 1068020"/>
              <a:gd name="connsiteX7" fmla="*/ 11907 w 1838407"/>
              <a:gd name="connsiteY7" fmla="*/ 622726 h 1068020"/>
              <a:gd name="connsiteX8" fmla="*/ 11907 w 1838407"/>
              <a:gd name="connsiteY8" fmla="*/ 570338 h 1068020"/>
              <a:gd name="connsiteX9" fmla="*/ 7144 w 1838407"/>
              <a:gd name="connsiteY9" fmla="*/ 563195 h 1068020"/>
              <a:gd name="connsiteX10" fmla="*/ 4763 w 1838407"/>
              <a:gd name="connsiteY10" fmla="*/ 556051 h 1068020"/>
              <a:gd name="connsiteX11" fmla="*/ 0 w 1838407"/>
              <a:gd name="connsiteY11" fmla="*/ 546526 h 1068020"/>
              <a:gd name="connsiteX12" fmla="*/ 4763 w 1838407"/>
              <a:gd name="connsiteY12" fmla="*/ 532238 h 1068020"/>
              <a:gd name="connsiteX13" fmla="*/ 19050 w 1838407"/>
              <a:gd name="connsiteY13" fmla="*/ 527476 h 1068020"/>
              <a:gd name="connsiteX14" fmla="*/ 47625 w 1838407"/>
              <a:gd name="connsiteY14" fmla="*/ 529857 h 1068020"/>
              <a:gd name="connsiteX15" fmla="*/ 66675 w 1838407"/>
              <a:gd name="connsiteY15" fmla="*/ 532238 h 1068020"/>
              <a:gd name="connsiteX16" fmla="*/ 109538 w 1838407"/>
              <a:gd name="connsiteY16" fmla="*/ 534620 h 1068020"/>
              <a:gd name="connsiteX17" fmla="*/ 126207 w 1838407"/>
              <a:gd name="connsiteY17" fmla="*/ 539382 h 1068020"/>
              <a:gd name="connsiteX18" fmla="*/ 140494 w 1838407"/>
              <a:gd name="connsiteY18" fmla="*/ 541763 h 1068020"/>
              <a:gd name="connsiteX19" fmla="*/ 211932 w 1838407"/>
              <a:gd name="connsiteY19" fmla="*/ 537001 h 1068020"/>
              <a:gd name="connsiteX20" fmla="*/ 226219 w 1838407"/>
              <a:gd name="connsiteY20" fmla="*/ 532238 h 1068020"/>
              <a:gd name="connsiteX21" fmla="*/ 245269 w 1838407"/>
              <a:gd name="connsiteY21" fmla="*/ 525095 h 1068020"/>
              <a:gd name="connsiteX22" fmla="*/ 250032 w 1838407"/>
              <a:gd name="connsiteY22" fmla="*/ 517951 h 1068020"/>
              <a:gd name="connsiteX23" fmla="*/ 257175 w 1838407"/>
              <a:gd name="connsiteY23" fmla="*/ 503663 h 1068020"/>
              <a:gd name="connsiteX24" fmla="*/ 264319 w 1838407"/>
              <a:gd name="connsiteY24" fmla="*/ 498901 h 1068020"/>
              <a:gd name="connsiteX25" fmla="*/ 271463 w 1838407"/>
              <a:gd name="connsiteY25" fmla="*/ 491757 h 1068020"/>
              <a:gd name="connsiteX26" fmla="*/ 285750 w 1838407"/>
              <a:gd name="connsiteY26" fmla="*/ 482232 h 1068020"/>
              <a:gd name="connsiteX27" fmla="*/ 290513 w 1838407"/>
              <a:gd name="connsiteY27" fmla="*/ 475088 h 1068020"/>
              <a:gd name="connsiteX28" fmla="*/ 297657 w 1838407"/>
              <a:gd name="connsiteY28" fmla="*/ 467945 h 1068020"/>
              <a:gd name="connsiteX29" fmla="*/ 300038 w 1838407"/>
              <a:gd name="connsiteY29" fmla="*/ 460801 h 1068020"/>
              <a:gd name="connsiteX30" fmla="*/ 302419 w 1838407"/>
              <a:gd name="connsiteY30" fmla="*/ 432226 h 1068020"/>
              <a:gd name="connsiteX31" fmla="*/ 314325 w 1838407"/>
              <a:gd name="connsiteY31" fmla="*/ 413176 h 1068020"/>
              <a:gd name="connsiteX32" fmla="*/ 357188 w 1838407"/>
              <a:gd name="connsiteY32" fmla="*/ 410795 h 1068020"/>
              <a:gd name="connsiteX33" fmla="*/ 359569 w 1838407"/>
              <a:gd name="connsiteY33" fmla="*/ 370313 h 1068020"/>
              <a:gd name="connsiteX34" fmla="*/ 361950 w 1838407"/>
              <a:gd name="connsiteY34" fmla="*/ 363170 h 1068020"/>
              <a:gd name="connsiteX35" fmla="*/ 369094 w 1838407"/>
              <a:gd name="connsiteY35" fmla="*/ 327451 h 1068020"/>
              <a:gd name="connsiteX36" fmla="*/ 373857 w 1838407"/>
              <a:gd name="connsiteY36" fmla="*/ 317926 h 1068020"/>
              <a:gd name="connsiteX37" fmla="*/ 381000 w 1838407"/>
              <a:gd name="connsiteY37" fmla="*/ 313163 h 1068020"/>
              <a:gd name="connsiteX38" fmla="*/ 395288 w 1838407"/>
              <a:gd name="connsiteY38" fmla="*/ 298876 h 1068020"/>
              <a:gd name="connsiteX39" fmla="*/ 400050 w 1838407"/>
              <a:gd name="connsiteY39" fmla="*/ 291732 h 1068020"/>
              <a:gd name="connsiteX40" fmla="*/ 395288 w 1838407"/>
              <a:gd name="connsiteY40" fmla="*/ 284588 h 1068020"/>
              <a:gd name="connsiteX41" fmla="*/ 385763 w 1838407"/>
              <a:gd name="connsiteY41" fmla="*/ 275063 h 1068020"/>
              <a:gd name="connsiteX42" fmla="*/ 383382 w 1838407"/>
              <a:gd name="connsiteY42" fmla="*/ 225057 h 1068020"/>
              <a:gd name="connsiteX43" fmla="*/ 378619 w 1838407"/>
              <a:gd name="connsiteY43" fmla="*/ 215532 h 1068020"/>
              <a:gd name="connsiteX44" fmla="*/ 373857 w 1838407"/>
              <a:gd name="connsiteY44" fmla="*/ 201245 h 1068020"/>
              <a:gd name="connsiteX45" fmla="*/ 366713 w 1838407"/>
              <a:gd name="connsiteY45" fmla="*/ 194101 h 1068020"/>
              <a:gd name="connsiteX46" fmla="*/ 357188 w 1838407"/>
              <a:gd name="connsiteY46" fmla="*/ 177432 h 1068020"/>
              <a:gd name="connsiteX47" fmla="*/ 347663 w 1838407"/>
              <a:gd name="connsiteY47" fmla="*/ 163145 h 1068020"/>
              <a:gd name="connsiteX48" fmla="*/ 340519 w 1838407"/>
              <a:gd name="connsiteY48" fmla="*/ 139332 h 1068020"/>
              <a:gd name="connsiteX49" fmla="*/ 347663 w 1838407"/>
              <a:gd name="connsiteY49" fmla="*/ 117901 h 1068020"/>
              <a:gd name="connsiteX50" fmla="*/ 357188 w 1838407"/>
              <a:gd name="connsiteY50" fmla="*/ 115520 h 1068020"/>
              <a:gd name="connsiteX51" fmla="*/ 364332 w 1838407"/>
              <a:gd name="connsiteY51" fmla="*/ 108376 h 1068020"/>
              <a:gd name="connsiteX52" fmla="*/ 371475 w 1838407"/>
              <a:gd name="connsiteY52" fmla="*/ 105995 h 1068020"/>
              <a:gd name="connsiteX53" fmla="*/ 376238 w 1838407"/>
              <a:gd name="connsiteY53" fmla="*/ 98851 h 1068020"/>
              <a:gd name="connsiteX54" fmla="*/ 383382 w 1838407"/>
              <a:gd name="connsiteY54" fmla="*/ 91707 h 1068020"/>
              <a:gd name="connsiteX55" fmla="*/ 388144 w 1838407"/>
              <a:gd name="connsiteY55" fmla="*/ 84563 h 1068020"/>
              <a:gd name="connsiteX56" fmla="*/ 404813 w 1838407"/>
              <a:gd name="connsiteY56" fmla="*/ 77420 h 1068020"/>
              <a:gd name="connsiteX57" fmla="*/ 431007 w 1838407"/>
              <a:gd name="connsiteY57" fmla="*/ 79801 h 1068020"/>
              <a:gd name="connsiteX58" fmla="*/ 438150 w 1838407"/>
              <a:gd name="connsiteY58" fmla="*/ 82182 h 1068020"/>
              <a:gd name="connsiteX59" fmla="*/ 452438 w 1838407"/>
              <a:gd name="connsiteY59" fmla="*/ 91707 h 1068020"/>
              <a:gd name="connsiteX60" fmla="*/ 461963 w 1838407"/>
              <a:gd name="connsiteY60" fmla="*/ 96470 h 1068020"/>
              <a:gd name="connsiteX61" fmla="*/ 478632 w 1838407"/>
              <a:gd name="connsiteY61" fmla="*/ 108376 h 1068020"/>
              <a:gd name="connsiteX62" fmla="*/ 492919 w 1838407"/>
              <a:gd name="connsiteY62" fmla="*/ 117901 h 1068020"/>
              <a:gd name="connsiteX63" fmla="*/ 500063 w 1838407"/>
              <a:gd name="connsiteY63" fmla="*/ 120282 h 1068020"/>
              <a:gd name="connsiteX64" fmla="*/ 528638 w 1838407"/>
              <a:gd name="connsiteY64" fmla="*/ 125045 h 1068020"/>
              <a:gd name="connsiteX65" fmla="*/ 545307 w 1838407"/>
              <a:gd name="connsiteY65" fmla="*/ 129807 h 1068020"/>
              <a:gd name="connsiteX66" fmla="*/ 554832 w 1838407"/>
              <a:gd name="connsiteY66" fmla="*/ 134570 h 1068020"/>
              <a:gd name="connsiteX67" fmla="*/ 559594 w 1838407"/>
              <a:gd name="connsiteY67" fmla="*/ 141713 h 1068020"/>
              <a:gd name="connsiteX68" fmla="*/ 573882 w 1838407"/>
              <a:gd name="connsiteY68" fmla="*/ 146476 h 1068020"/>
              <a:gd name="connsiteX69" fmla="*/ 588169 w 1838407"/>
              <a:gd name="connsiteY69" fmla="*/ 144095 h 1068020"/>
              <a:gd name="connsiteX70" fmla="*/ 604838 w 1838407"/>
              <a:gd name="connsiteY70" fmla="*/ 141713 h 1068020"/>
              <a:gd name="connsiteX71" fmla="*/ 611982 w 1838407"/>
              <a:gd name="connsiteY71" fmla="*/ 139332 h 1068020"/>
              <a:gd name="connsiteX72" fmla="*/ 633413 w 1838407"/>
              <a:gd name="connsiteY72" fmla="*/ 136951 h 1068020"/>
              <a:gd name="connsiteX73" fmla="*/ 642938 w 1838407"/>
              <a:gd name="connsiteY73" fmla="*/ 134570 h 1068020"/>
              <a:gd name="connsiteX74" fmla="*/ 650082 w 1838407"/>
              <a:gd name="connsiteY74" fmla="*/ 132188 h 1068020"/>
              <a:gd name="connsiteX75" fmla="*/ 676275 w 1838407"/>
              <a:gd name="connsiteY75" fmla="*/ 134570 h 1068020"/>
              <a:gd name="connsiteX76" fmla="*/ 685800 w 1838407"/>
              <a:gd name="connsiteY76" fmla="*/ 139332 h 1068020"/>
              <a:gd name="connsiteX77" fmla="*/ 692944 w 1838407"/>
              <a:gd name="connsiteY77" fmla="*/ 144095 h 1068020"/>
              <a:gd name="connsiteX78" fmla="*/ 747713 w 1838407"/>
              <a:gd name="connsiteY78" fmla="*/ 146476 h 1068020"/>
              <a:gd name="connsiteX79" fmla="*/ 762000 w 1838407"/>
              <a:gd name="connsiteY79" fmla="*/ 153620 h 1068020"/>
              <a:gd name="connsiteX80" fmla="*/ 776288 w 1838407"/>
              <a:gd name="connsiteY80" fmla="*/ 160763 h 1068020"/>
              <a:gd name="connsiteX81" fmla="*/ 783432 w 1838407"/>
              <a:gd name="connsiteY81" fmla="*/ 167907 h 1068020"/>
              <a:gd name="connsiteX82" fmla="*/ 797719 w 1838407"/>
              <a:gd name="connsiteY82" fmla="*/ 177432 h 1068020"/>
              <a:gd name="connsiteX83" fmla="*/ 804863 w 1838407"/>
              <a:gd name="connsiteY83" fmla="*/ 184576 h 1068020"/>
              <a:gd name="connsiteX84" fmla="*/ 819150 w 1838407"/>
              <a:gd name="connsiteY84" fmla="*/ 194101 h 1068020"/>
              <a:gd name="connsiteX85" fmla="*/ 840582 w 1838407"/>
              <a:gd name="connsiteY85" fmla="*/ 206007 h 1068020"/>
              <a:gd name="connsiteX86" fmla="*/ 847725 w 1838407"/>
              <a:gd name="connsiteY86" fmla="*/ 208388 h 1068020"/>
              <a:gd name="connsiteX87" fmla="*/ 885825 w 1838407"/>
              <a:gd name="connsiteY87" fmla="*/ 206007 h 1068020"/>
              <a:gd name="connsiteX88" fmla="*/ 900113 w 1838407"/>
              <a:gd name="connsiteY88" fmla="*/ 201245 h 1068020"/>
              <a:gd name="connsiteX89" fmla="*/ 916782 w 1838407"/>
              <a:gd name="connsiteY89" fmla="*/ 191720 h 1068020"/>
              <a:gd name="connsiteX90" fmla="*/ 938213 w 1838407"/>
              <a:gd name="connsiteY90" fmla="*/ 177432 h 1068020"/>
              <a:gd name="connsiteX91" fmla="*/ 952500 w 1838407"/>
              <a:gd name="connsiteY91" fmla="*/ 167907 h 1068020"/>
              <a:gd name="connsiteX92" fmla="*/ 959644 w 1838407"/>
              <a:gd name="connsiteY92" fmla="*/ 163145 h 1068020"/>
              <a:gd name="connsiteX93" fmla="*/ 973932 w 1838407"/>
              <a:gd name="connsiteY93" fmla="*/ 156001 h 1068020"/>
              <a:gd name="connsiteX94" fmla="*/ 990600 w 1838407"/>
              <a:gd name="connsiteY94" fmla="*/ 158382 h 1068020"/>
              <a:gd name="connsiteX95" fmla="*/ 995363 w 1838407"/>
              <a:gd name="connsiteY95" fmla="*/ 165526 h 1068020"/>
              <a:gd name="connsiteX96" fmla="*/ 1002507 w 1838407"/>
              <a:gd name="connsiteY96" fmla="*/ 167907 h 1068020"/>
              <a:gd name="connsiteX97" fmla="*/ 1026319 w 1838407"/>
              <a:gd name="connsiteY97" fmla="*/ 163145 h 1068020"/>
              <a:gd name="connsiteX98" fmla="*/ 1033463 w 1838407"/>
              <a:gd name="connsiteY98" fmla="*/ 158382 h 1068020"/>
              <a:gd name="connsiteX99" fmla="*/ 1038225 w 1838407"/>
              <a:gd name="connsiteY99" fmla="*/ 151238 h 1068020"/>
              <a:gd name="connsiteX100" fmla="*/ 1052513 w 1838407"/>
              <a:gd name="connsiteY100" fmla="*/ 146476 h 1068020"/>
              <a:gd name="connsiteX101" fmla="*/ 1066800 w 1838407"/>
              <a:gd name="connsiteY101" fmla="*/ 141713 h 1068020"/>
              <a:gd name="connsiteX102" fmla="*/ 1081088 w 1838407"/>
              <a:gd name="connsiteY102" fmla="*/ 136951 h 1068020"/>
              <a:gd name="connsiteX103" fmla="*/ 1088232 w 1838407"/>
              <a:gd name="connsiteY103" fmla="*/ 134570 h 1068020"/>
              <a:gd name="connsiteX104" fmla="*/ 1095375 w 1838407"/>
              <a:gd name="connsiteY104" fmla="*/ 127426 h 1068020"/>
              <a:gd name="connsiteX105" fmla="*/ 1109663 w 1838407"/>
              <a:gd name="connsiteY105" fmla="*/ 103613 h 1068020"/>
              <a:gd name="connsiteX106" fmla="*/ 1123950 w 1838407"/>
              <a:gd name="connsiteY106" fmla="*/ 94088 h 1068020"/>
              <a:gd name="connsiteX107" fmla="*/ 1131094 w 1838407"/>
              <a:gd name="connsiteY107" fmla="*/ 89326 h 1068020"/>
              <a:gd name="connsiteX108" fmla="*/ 1138238 w 1838407"/>
              <a:gd name="connsiteY108" fmla="*/ 86945 h 1068020"/>
              <a:gd name="connsiteX109" fmla="*/ 1166813 w 1838407"/>
              <a:gd name="connsiteY109" fmla="*/ 79801 h 1068020"/>
              <a:gd name="connsiteX110" fmla="*/ 1173957 w 1838407"/>
              <a:gd name="connsiteY110" fmla="*/ 65513 h 1068020"/>
              <a:gd name="connsiteX111" fmla="*/ 1178719 w 1838407"/>
              <a:gd name="connsiteY111" fmla="*/ 55988 h 1068020"/>
              <a:gd name="connsiteX112" fmla="*/ 1188244 w 1838407"/>
              <a:gd name="connsiteY112" fmla="*/ 48845 h 1068020"/>
              <a:gd name="connsiteX113" fmla="*/ 1195388 w 1838407"/>
              <a:gd name="connsiteY113" fmla="*/ 41701 h 1068020"/>
              <a:gd name="connsiteX114" fmla="*/ 1204913 w 1838407"/>
              <a:gd name="connsiteY114" fmla="*/ 39320 h 1068020"/>
              <a:gd name="connsiteX115" fmla="*/ 1212057 w 1838407"/>
              <a:gd name="connsiteY115" fmla="*/ 36938 h 1068020"/>
              <a:gd name="connsiteX116" fmla="*/ 1233488 w 1838407"/>
              <a:gd name="connsiteY116" fmla="*/ 27413 h 1068020"/>
              <a:gd name="connsiteX117" fmla="*/ 1240632 w 1838407"/>
              <a:gd name="connsiteY117" fmla="*/ 25032 h 1068020"/>
              <a:gd name="connsiteX118" fmla="*/ 1247775 w 1838407"/>
              <a:gd name="connsiteY118" fmla="*/ 20270 h 1068020"/>
              <a:gd name="connsiteX119" fmla="*/ 1259682 w 1838407"/>
              <a:gd name="connsiteY119" fmla="*/ 22651 h 1068020"/>
              <a:gd name="connsiteX120" fmla="*/ 1312069 w 1838407"/>
              <a:gd name="connsiteY120" fmla="*/ 20270 h 1068020"/>
              <a:gd name="connsiteX121" fmla="*/ 1335882 w 1838407"/>
              <a:gd name="connsiteY121" fmla="*/ 8363 h 1068020"/>
              <a:gd name="connsiteX122" fmla="*/ 1335882 w 1838407"/>
              <a:gd name="connsiteY122" fmla="*/ 8363 h 1068020"/>
              <a:gd name="connsiteX123" fmla="*/ 1343025 w 1838407"/>
              <a:gd name="connsiteY123" fmla="*/ 5982 h 1068020"/>
              <a:gd name="connsiteX124" fmla="*/ 1359694 w 1838407"/>
              <a:gd name="connsiteY124" fmla="*/ 1220 h 1068020"/>
              <a:gd name="connsiteX125" fmla="*/ 1407319 w 1838407"/>
              <a:gd name="connsiteY125" fmla="*/ 3601 h 1068020"/>
              <a:gd name="connsiteX126" fmla="*/ 1414463 w 1838407"/>
              <a:gd name="connsiteY126" fmla="*/ 5982 h 1068020"/>
              <a:gd name="connsiteX127" fmla="*/ 1435894 w 1838407"/>
              <a:gd name="connsiteY127" fmla="*/ 15507 h 1068020"/>
              <a:gd name="connsiteX128" fmla="*/ 1443038 w 1838407"/>
              <a:gd name="connsiteY128" fmla="*/ 17888 h 1068020"/>
              <a:gd name="connsiteX129" fmla="*/ 1457325 w 1838407"/>
              <a:gd name="connsiteY129" fmla="*/ 27413 h 1068020"/>
              <a:gd name="connsiteX130" fmla="*/ 1469232 w 1838407"/>
              <a:gd name="connsiteY130" fmla="*/ 36938 h 1068020"/>
              <a:gd name="connsiteX131" fmla="*/ 1476375 w 1838407"/>
              <a:gd name="connsiteY131" fmla="*/ 44082 h 1068020"/>
              <a:gd name="connsiteX132" fmla="*/ 1483519 w 1838407"/>
              <a:gd name="connsiteY132" fmla="*/ 48845 h 1068020"/>
              <a:gd name="connsiteX133" fmla="*/ 1488282 w 1838407"/>
              <a:gd name="connsiteY133" fmla="*/ 55988 h 1068020"/>
              <a:gd name="connsiteX134" fmla="*/ 1509713 w 1838407"/>
              <a:gd name="connsiteY134" fmla="*/ 67895 h 1068020"/>
              <a:gd name="connsiteX135" fmla="*/ 1514475 w 1838407"/>
              <a:gd name="connsiteY135" fmla="*/ 75038 h 1068020"/>
              <a:gd name="connsiteX136" fmla="*/ 1521619 w 1838407"/>
              <a:gd name="connsiteY136" fmla="*/ 79801 h 1068020"/>
              <a:gd name="connsiteX137" fmla="*/ 1526382 w 1838407"/>
              <a:gd name="connsiteY137" fmla="*/ 96470 h 1068020"/>
              <a:gd name="connsiteX138" fmla="*/ 1531144 w 1838407"/>
              <a:gd name="connsiteY138" fmla="*/ 110757 h 1068020"/>
              <a:gd name="connsiteX139" fmla="*/ 1533525 w 1838407"/>
              <a:gd name="connsiteY139" fmla="*/ 117901 h 1068020"/>
              <a:gd name="connsiteX140" fmla="*/ 1531144 w 1838407"/>
              <a:gd name="connsiteY140" fmla="*/ 222676 h 1068020"/>
              <a:gd name="connsiteX141" fmla="*/ 1528763 w 1838407"/>
              <a:gd name="connsiteY141" fmla="*/ 229820 h 1068020"/>
              <a:gd name="connsiteX142" fmla="*/ 1519238 w 1838407"/>
              <a:gd name="connsiteY142" fmla="*/ 315545 h 1068020"/>
              <a:gd name="connsiteX143" fmla="*/ 1512094 w 1838407"/>
              <a:gd name="connsiteY143" fmla="*/ 329832 h 1068020"/>
              <a:gd name="connsiteX144" fmla="*/ 1497807 w 1838407"/>
              <a:gd name="connsiteY144" fmla="*/ 336976 h 1068020"/>
              <a:gd name="connsiteX145" fmla="*/ 1483519 w 1838407"/>
              <a:gd name="connsiteY145" fmla="*/ 344120 h 1068020"/>
              <a:gd name="connsiteX146" fmla="*/ 1473994 w 1838407"/>
              <a:gd name="connsiteY146" fmla="*/ 365551 h 1068020"/>
              <a:gd name="connsiteX147" fmla="*/ 1476375 w 1838407"/>
              <a:gd name="connsiteY147" fmla="*/ 415557 h 1068020"/>
              <a:gd name="connsiteX148" fmla="*/ 1493044 w 1838407"/>
              <a:gd name="connsiteY148" fmla="*/ 427463 h 1068020"/>
              <a:gd name="connsiteX149" fmla="*/ 1500188 w 1838407"/>
              <a:gd name="connsiteY149" fmla="*/ 429845 h 1068020"/>
              <a:gd name="connsiteX150" fmla="*/ 1554957 w 1838407"/>
              <a:gd name="connsiteY150" fmla="*/ 432226 h 1068020"/>
              <a:gd name="connsiteX151" fmla="*/ 1562100 w 1838407"/>
              <a:gd name="connsiteY151" fmla="*/ 436988 h 1068020"/>
              <a:gd name="connsiteX152" fmla="*/ 1550194 w 1838407"/>
              <a:gd name="connsiteY152" fmla="*/ 463182 h 1068020"/>
              <a:gd name="connsiteX153" fmla="*/ 1545432 w 1838407"/>
              <a:gd name="connsiteY153" fmla="*/ 470326 h 1068020"/>
              <a:gd name="connsiteX154" fmla="*/ 1557338 w 1838407"/>
              <a:gd name="connsiteY154" fmla="*/ 479851 h 1068020"/>
              <a:gd name="connsiteX155" fmla="*/ 1571625 w 1838407"/>
              <a:gd name="connsiteY155" fmla="*/ 489376 h 1068020"/>
              <a:gd name="connsiteX156" fmla="*/ 1578769 w 1838407"/>
              <a:gd name="connsiteY156" fmla="*/ 494138 h 1068020"/>
              <a:gd name="connsiteX157" fmla="*/ 1585913 w 1838407"/>
              <a:gd name="connsiteY157" fmla="*/ 498901 h 1068020"/>
              <a:gd name="connsiteX158" fmla="*/ 1600200 w 1838407"/>
              <a:gd name="connsiteY158" fmla="*/ 503663 h 1068020"/>
              <a:gd name="connsiteX159" fmla="*/ 1614488 w 1838407"/>
              <a:gd name="connsiteY159" fmla="*/ 496520 h 1068020"/>
              <a:gd name="connsiteX160" fmla="*/ 1628775 w 1838407"/>
              <a:gd name="connsiteY160" fmla="*/ 486995 h 1068020"/>
              <a:gd name="connsiteX161" fmla="*/ 1643063 w 1838407"/>
              <a:gd name="connsiteY161" fmla="*/ 477470 h 1068020"/>
              <a:gd name="connsiteX162" fmla="*/ 1657350 w 1838407"/>
              <a:gd name="connsiteY162" fmla="*/ 463182 h 1068020"/>
              <a:gd name="connsiteX163" fmla="*/ 1664494 w 1838407"/>
              <a:gd name="connsiteY163" fmla="*/ 456038 h 1068020"/>
              <a:gd name="connsiteX164" fmla="*/ 1678782 w 1838407"/>
              <a:gd name="connsiteY164" fmla="*/ 446513 h 1068020"/>
              <a:gd name="connsiteX165" fmla="*/ 1700213 w 1838407"/>
              <a:gd name="connsiteY165" fmla="*/ 451276 h 1068020"/>
              <a:gd name="connsiteX166" fmla="*/ 1714500 w 1838407"/>
              <a:gd name="connsiteY166" fmla="*/ 460801 h 1068020"/>
              <a:gd name="connsiteX167" fmla="*/ 1724025 w 1838407"/>
              <a:gd name="connsiteY167" fmla="*/ 465563 h 1068020"/>
              <a:gd name="connsiteX168" fmla="*/ 1731169 w 1838407"/>
              <a:gd name="connsiteY168" fmla="*/ 472707 h 1068020"/>
              <a:gd name="connsiteX169" fmla="*/ 1738313 w 1838407"/>
              <a:gd name="connsiteY169" fmla="*/ 477470 h 1068020"/>
              <a:gd name="connsiteX170" fmla="*/ 1743075 w 1838407"/>
              <a:gd name="connsiteY170" fmla="*/ 484613 h 1068020"/>
              <a:gd name="connsiteX171" fmla="*/ 1735932 w 1838407"/>
              <a:gd name="connsiteY171" fmla="*/ 489376 h 1068020"/>
              <a:gd name="connsiteX172" fmla="*/ 1733550 w 1838407"/>
              <a:gd name="connsiteY172" fmla="*/ 501282 h 1068020"/>
              <a:gd name="connsiteX173" fmla="*/ 1731169 w 1838407"/>
              <a:gd name="connsiteY173" fmla="*/ 508426 h 1068020"/>
              <a:gd name="connsiteX174" fmla="*/ 1707357 w 1838407"/>
              <a:gd name="connsiteY174" fmla="*/ 537001 h 1068020"/>
              <a:gd name="connsiteX175" fmla="*/ 1700213 w 1838407"/>
              <a:gd name="connsiteY175" fmla="*/ 539382 h 1068020"/>
              <a:gd name="connsiteX176" fmla="*/ 1685925 w 1838407"/>
              <a:gd name="connsiteY176" fmla="*/ 548907 h 1068020"/>
              <a:gd name="connsiteX177" fmla="*/ 1678782 w 1838407"/>
              <a:gd name="connsiteY177" fmla="*/ 553670 h 1068020"/>
              <a:gd name="connsiteX178" fmla="*/ 1664494 w 1838407"/>
              <a:gd name="connsiteY178" fmla="*/ 567957 h 1068020"/>
              <a:gd name="connsiteX179" fmla="*/ 1659732 w 1838407"/>
              <a:gd name="connsiteY179" fmla="*/ 575101 h 1068020"/>
              <a:gd name="connsiteX180" fmla="*/ 1662113 w 1838407"/>
              <a:gd name="connsiteY180" fmla="*/ 594151 h 1068020"/>
              <a:gd name="connsiteX181" fmla="*/ 1676400 w 1838407"/>
              <a:gd name="connsiteY181" fmla="*/ 598913 h 1068020"/>
              <a:gd name="connsiteX182" fmla="*/ 1683544 w 1838407"/>
              <a:gd name="connsiteY182" fmla="*/ 601295 h 1068020"/>
              <a:gd name="connsiteX183" fmla="*/ 1690688 w 1838407"/>
              <a:gd name="connsiteY183" fmla="*/ 603676 h 1068020"/>
              <a:gd name="connsiteX184" fmla="*/ 1697832 w 1838407"/>
              <a:gd name="connsiteY184" fmla="*/ 608438 h 1068020"/>
              <a:gd name="connsiteX185" fmla="*/ 1704975 w 1838407"/>
              <a:gd name="connsiteY185" fmla="*/ 615582 h 1068020"/>
              <a:gd name="connsiteX186" fmla="*/ 1712119 w 1838407"/>
              <a:gd name="connsiteY186" fmla="*/ 617963 h 1068020"/>
              <a:gd name="connsiteX187" fmla="*/ 1728788 w 1838407"/>
              <a:gd name="connsiteY187" fmla="*/ 627488 h 1068020"/>
              <a:gd name="connsiteX188" fmla="*/ 1743075 w 1838407"/>
              <a:gd name="connsiteY188" fmla="*/ 634632 h 1068020"/>
              <a:gd name="connsiteX189" fmla="*/ 1754982 w 1838407"/>
              <a:gd name="connsiteY189" fmla="*/ 646538 h 1068020"/>
              <a:gd name="connsiteX190" fmla="*/ 1769269 w 1838407"/>
              <a:gd name="connsiteY190" fmla="*/ 660826 h 1068020"/>
              <a:gd name="connsiteX191" fmla="*/ 1774032 w 1838407"/>
              <a:gd name="connsiteY191" fmla="*/ 667970 h 1068020"/>
              <a:gd name="connsiteX192" fmla="*/ 1781175 w 1838407"/>
              <a:gd name="connsiteY192" fmla="*/ 672732 h 1068020"/>
              <a:gd name="connsiteX193" fmla="*/ 1790700 w 1838407"/>
              <a:gd name="connsiteY193" fmla="*/ 684638 h 1068020"/>
              <a:gd name="connsiteX194" fmla="*/ 1802607 w 1838407"/>
              <a:gd name="connsiteY194" fmla="*/ 696545 h 1068020"/>
              <a:gd name="connsiteX195" fmla="*/ 1807369 w 1838407"/>
              <a:gd name="connsiteY195" fmla="*/ 703688 h 1068020"/>
              <a:gd name="connsiteX196" fmla="*/ 1812132 w 1838407"/>
              <a:gd name="connsiteY196" fmla="*/ 737026 h 1068020"/>
              <a:gd name="connsiteX197" fmla="*/ 1814513 w 1838407"/>
              <a:gd name="connsiteY197" fmla="*/ 744170 h 1068020"/>
              <a:gd name="connsiteX198" fmla="*/ 1824038 w 1838407"/>
              <a:gd name="connsiteY198" fmla="*/ 758457 h 1068020"/>
              <a:gd name="connsiteX199" fmla="*/ 1828800 w 1838407"/>
              <a:gd name="connsiteY199" fmla="*/ 765601 h 1068020"/>
              <a:gd name="connsiteX200" fmla="*/ 1833563 w 1838407"/>
              <a:gd name="connsiteY200" fmla="*/ 772745 h 1068020"/>
              <a:gd name="connsiteX201" fmla="*/ 1838325 w 1838407"/>
              <a:gd name="connsiteY201" fmla="*/ 779888 h 1068020"/>
              <a:gd name="connsiteX202" fmla="*/ 1835944 w 1838407"/>
              <a:gd name="connsiteY202" fmla="*/ 808463 h 1068020"/>
              <a:gd name="connsiteX203" fmla="*/ 1821657 w 1838407"/>
              <a:gd name="connsiteY203" fmla="*/ 820370 h 1068020"/>
              <a:gd name="connsiteX204" fmla="*/ 1812132 w 1838407"/>
              <a:gd name="connsiteY204" fmla="*/ 825132 h 1068020"/>
              <a:gd name="connsiteX205" fmla="*/ 1804988 w 1838407"/>
              <a:gd name="connsiteY205" fmla="*/ 829895 h 1068020"/>
              <a:gd name="connsiteX206" fmla="*/ 1790700 w 1838407"/>
              <a:gd name="connsiteY206" fmla="*/ 834657 h 1068020"/>
              <a:gd name="connsiteX207" fmla="*/ 1781175 w 1838407"/>
              <a:gd name="connsiteY207" fmla="*/ 839420 h 1068020"/>
              <a:gd name="connsiteX208" fmla="*/ 1745457 w 1838407"/>
              <a:gd name="connsiteY208" fmla="*/ 844182 h 1068020"/>
              <a:gd name="connsiteX209" fmla="*/ 1731169 w 1838407"/>
              <a:gd name="connsiteY209" fmla="*/ 848945 h 1068020"/>
              <a:gd name="connsiteX210" fmla="*/ 1724025 w 1838407"/>
              <a:gd name="connsiteY210" fmla="*/ 851326 h 1068020"/>
              <a:gd name="connsiteX211" fmla="*/ 1666875 w 1838407"/>
              <a:gd name="connsiteY211" fmla="*/ 858470 h 1068020"/>
              <a:gd name="connsiteX212" fmla="*/ 1652588 w 1838407"/>
              <a:gd name="connsiteY212" fmla="*/ 863232 h 1068020"/>
              <a:gd name="connsiteX213" fmla="*/ 1645444 w 1838407"/>
              <a:gd name="connsiteY213" fmla="*/ 867995 h 1068020"/>
              <a:gd name="connsiteX214" fmla="*/ 1633538 w 1838407"/>
              <a:gd name="connsiteY214" fmla="*/ 879901 h 1068020"/>
              <a:gd name="connsiteX215" fmla="*/ 1631157 w 1838407"/>
              <a:gd name="connsiteY215" fmla="*/ 889426 h 1068020"/>
              <a:gd name="connsiteX216" fmla="*/ 1628775 w 1838407"/>
              <a:gd name="connsiteY216" fmla="*/ 896570 h 1068020"/>
              <a:gd name="connsiteX217" fmla="*/ 1626394 w 1838407"/>
              <a:gd name="connsiteY217" fmla="*/ 908476 h 1068020"/>
              <a:gd name="connsiteX218" fmla="*/ 1621632 w 1838407"/>
              <a:gd name="connsiteY218" fmla="*/ 922763 h 1068020"/>
              <a:gd name="connsiteX219" fmla="*/ 1607344 w 1838407"/>
              <a:gd name="connsiteY219" fmla="*/ 929907 h 1068020"/>
              <a:gd name="connsiteX220" fmla="*/ 1585913 w 1838407"/>
              <a:gd name="connsiteY220" fmla="*/ 946576 h 1068020"/>
              <a:gd name="connsiteX221" fmla="*/ 1578769 w 1838407"/>
              <a:gd name="connsiteY221" fmla="*/ 944195 h 1068020"/>
              <a:gd name="connsiteX222" fmla="*/ 1571625 w 1838407"/>
              <a:gd name="connsiteY222" fmla="*/ 939432 h 1068020"/>
              <a:gd name="connsiteX223" fmla="*/ 1562100 w 1838407"/>
              <a:gd name="connsiteY223" fmla="*/ 937051 h 1068020"/>
              <a:gd name="connsiteX224" fmla="*/ 1554957 w 1838407"/>
              <a:gd name="connsiteY224" fmla="*/ 929907 h 1068020"/>
              <a:gd name="connsiteX225" fmla="*/ 1540669 w 1838407"/>
              <a:gd name="connsiteY225" fmla="*/ 925145 h 1068020"/>
              <a:gd name="connsiteX226" fmla="*/ 1531144 w 1838407"/>
              <a:gd name="connsiteY226" fmla="*/ 932288 h 1068020"/>
              <a:gd name="connsiteX227" fmla="*/ 1524000 w 1838407"/>
              <a:gd name="connsiteY227" fmla="*/ 934670 h 1068020"/>
              <a:gd name="connsiteX228" fmla="*/ 1519238 w 1838407"/>
              <a:gd name="connsiteY228" fmla="*/ 941813 h 1068020"/>
              <a:gd name="connsiteX229" fmla="*/ 1516857 w 1838407"/>
              <a:gd name="connsiteY229" fmla="*/ 948957 h 1068020"/>
              <a:gd name="connsiteX230" fmla="*/ 1504950 w 1838407"/>
              <a:gd name="connsiteY230" fmla="*/ 963245 h 1068020"/>
              <a:gd name="connsiteX231" fmla="*/ 1497807 w 1838407"/>
              <a:gd name="connsiteY231" fmla="*/ 982295 h 1068020"/>
              <a:gd name="connsiteX232" fmla="*/ 1493044 w 1838407"/>
              <a:gd name="connsiteY232" fmla="*/ 991820 h 1068020"/>
              <a:gd name="connsiteX233" fmla="*/ 1483519 w 1838407"/>
              <a:gd name="connsiteY233" fmla="*/ 1006107 h 1068020"/>
              <a:gd name="connsiteX234" fmla="*/ 1476375 w 1838407"/>
              <a:gd name="connsiteY234" fmla="*/ 1010870 h 1068020"/>
              <a:gd name="connsiteX235" fmla="*/ 1416844 w 1838407"/>
              <a:gd name="connsiteY235" fmla="*/ 1013251 h 1068020"/>
              <a:gd name="connsiteX236" fmla="*/ 1404938 w 1838407"/>
              <a:gd name="connsiteY236" fmla="*/ 1025157 h 1068020"/>
              <a:gd name="connsiteX237" fmla="*/ 1402557 w 1838407"/>
              <a:gd name="connsiteY237" fmla="*/ 1041826 h 1068020"/>
              <a:gd name="connsiteX238" fmla="*/ 1390650 w 1838407"/>
              <a:gd name="connsiteY238" fmla="*/ 1056113 h 1068020"/>
              <a:gd name="connsiteX239" fmla="*/ 1381125 w 1838407"/>
              <a:gd name="connsiteY239" fmla="*/ 1058495 h 1068020"/>
              <a:gd name="connsiteX240" fmla="*/ 1373982 w 1838407"/>
              <a:gd name="connsiteY240" fmla="*/ 1063257 h 1068020"/>
              <a:gd name="connsiteX241" fmla="*/ 1352550 w 1838407"/>
              <a:gd name="connsiteY241" fmla="*/ 1065638 h 1068020"/>
              <a:gd name="connsiteX242" fmla="*/ 1345407 w 1838407"/>
              <a:gd name="connsiteY242" fmla="*/ 1068020 h 1068020"/>
              <a:gd name="connsiteX243" fmla="*/ 1309688 w 1838407"/>
              <a:gd name="connsiteY243" fmla="*/ 1065638 h 1068020"/>
              <a:gd name="connsiteX244" fmla="*/ 1295400 w 1838407"/>
              <a:gd name="connsiteY244" fmla="*/ 1053732 h 1068020"/>
              <a:gd name="connsiteX245" fmla="*/ 1281113 w 1838407"/>
              <a:gd name="connsiteY245" fmla="*/ 1046588 h 1068020"/>
              <a:gd name="connsiteX246" fmla="*/ 1273969 w 1838407"/>
              <a:gd name="connsiteY246" fmla="*/ 1041826 h 1068020"/>
              <a:gd name="connsiteX247" fmla="*/ 1223963 w 1838407"/>
              <a:gd name="connsiteY247" fmla="*/ 1034682 h 1068020"/>
              <a:gd name="connsiteX248" fmla="*/ 1216819 w 1838407"/>
              <a:gd name="connsiteY248" fmla="*/ 1032301 h 1068020"/>
              <a:gd name="connsiteX249" fmla="*/ 1202532 w 1838407"/>
              <a:gd name="connsiteY249" fmla="*/ 1025157 h 1068020"/>
              <a:gd name="connsiteX250" fmla="*/ 1183482 w 1838407"/>
              <a:gd name="connsiteY250" fmla="*/ 1029920 h 1068020"/>
              <a:gd name="connsiteX251" fmla="*/ 1166813 w 1838407"/>
              <a:gd name="connsiteY251" fmla="*/ 1034682 h 1068020"/>
              <a:gd name="connsiteX252" fmla="*/ 1152525 w 1838407"/>
              <a:gd name="connsiteY252" fmla="*/ 1032301 h 1068020"/>
              <a:gd name="connsiteX253" fmla="*/ 1138238 w 1838407"/>
              <a:gd name="connsiteY253" fmla="*/ 1027538 h 1068020"/>
              <a:gd name="connsiteX254" fmla="*/ 1131094 w 1838407"/>
              <a:gd name="connsiteY254" fmla="*/ 1020395 h 1068020"/>
              <a:gd name="connsiteX255" fmla="*/ 1128713 w 1838407"/>
              <a:gd name="connsiteY255" fmla="*/ 1008488 h 1068020"/>
              <a:gd name="connsiteX256" fmla="*/ 1126332 w 1838407"/>
              <a:gd name="connsiteY256" fmla="*/ 1001345 h 1068020"/>
              <a:gd name="connsiteX257" fmla="*/ 1123950 w 1838407"/>
              <a:gd name="connsiteY257" fmla="*/ 991820 h 1068020"/>
              <a:gd name="connsiteX258" fmla="*/ 1119188 w 1838407"/>
              <a:gd name="connsiteY258" fmla="*/ 958482 h 1068020"/>
              <a:gd name="connsiteX259" fmla="*/ 1126332 w 1838407"/>
              <a:gd name="connsiteY259" fmla="*/ 906095 h 1068020"/>
              <a:gd name="connsiteX260" fmla="*/ 1133475 w 1838407"/>
              <a:gd name="connsiteY260" fmla="*/ 882282 h 1068020"/>
              <a:gd name="connsiteX261" fmla="*/ 1135857 w 1838407"/>
              <a:gd name="connsiteY261" fmla="*/ 875138 h 1068020"/>
              <a:gd name="connsiteX262" fmla="*/ 1138238 w 1838407"/>
              <a:gd name="connsiteY262" fmla="*/ 865613 h 1068020"/>
              <a:gd name="connsiteX263" fmla="*/ 1145382 w 1838407"/>
              <a:gd name="connsiteY263" fmla="*/ 858470 h 1068020"/>
              <a:gd name="connsiteX264" fmla="*/ 1154907 w 1838407"/>
              <a:gd name="connsiteY264" fmla="*/ 844182 h 1068020"/>
              <a:gd name="connsiteX265" fmla="*/ 1159669 w 1838407"/>
              <a:gd name="connsiteY265" fmla="*/ 837038 h 1068020"/>
              <a:gd name="connsiteX266" fmla="*/ 1173957 w 1838407"/>
              <a:gd name="connsiteY266" fmla="*/ 822751 h 1068020"/>
              <a:gd name="connsiteX267" fmla="*/ 1178719 w 1838407"/>
              <a:gd name="connsiteY267" fmla="*/ 815607 h 1068020"/>
              <a:gd name="connsiteX268" fmla="*/ 1193007 w 1838407"/>
              <a:gd name="connsiteY268" fmla="*/ 801320 h 1068020"/>
              <a:gd name="connsiteX269" fmla="*/ 1202532 w 1838407"/>
              <a:gd name="connsiteY269" fmla="*/ 787032 h 1068020"/>
              <a:gd name="connsiteX270" fmla="*/ 1204913 w 1838407"/>
              <a:gd name="connsiteY270" fmla="*/ 779888 h 1068020"/>
              <a:gd name="connsiteX271" fmla="*/ 1209675 w 1838407"/>
              <a:gd name="connsiteY271" fmla="*/ 772745 h 1068020"/>
              <a:gd name="connsiteX272" fmla="*/ 1207294 w 1838407"/>
              <a:gd name="connsiteY272" fmla="*/ 748932 h 1068020"/>
              <a:gd name="connsiteX273" fmla="*/ 1202532 w 1838407"/>
              <a:gd name="connsiteY273" fmla="*/ 722738 h 1068020"/>
              <a:gd name="connsiteX274" fmla="*/ 1197769 w 1838407"/>
              <a:gd name="connsiteY274" fmla="*/ 715595 h 1068020"/>
              <a:gd name="connsiteX275" fmla="*/ 1190625 w 1838407"/>
              <a:gd name="connsiteY275" fmla="*/ 708451 h 1068020"/>
              <a:gd name="connsiteX276" fmla="*/ 1181100 w 1838407"/>
              <a:gd name="connsiteY276" fmla="*/ 703688 h 1068020"/>
              <a:gd name="connsiteX277" fmla="*/ 1162050 w 1838407"/>
              <a:gd name="connsiteY277" fmla="*/ 687020 h 1068020"/>
              <a:gd name="connsiteX278" fmla="*/ 1143000 w 1838407"/>
              <a:gd name="connsiteY278" fmla="*/ 682257 h 1068020"/>
              <a:gd name="connsiteX279" fmla="*/ 1135857 w 1838407"/>
              <a:gd name="connsiteY279" fmla="*/ 675113 h 1068020"/>
              <a:gd name="connsiteX280" fmla="*/ 1128713 w 1838407"/>
              <a:gd name="connsiteY280" fmla="*/ 651301 h 1068020"/>
              <a:gd name="connsiteX281" fmla="*/ 1121569 w 1838407"/>
              <a:gd name="connsiteY281" fmla="*/ 648920 h 1068020"/>
              <a:gd name="connsiteX282" fmla="*/ 1116807 w 1838407"/>
              <a:gd name="connsiteY282" fmla="*/ 641776 h 1068020"/>
              <a:gd name="connsiteX283" fmla="*/ 1102519 w 1838407"/>
              <a:gd name="connsiteY283" fmla="*/ 634632 h 1068020"/>
              <a:gd name="connsiteX284" fmla="*/ 1078707 w 1838407"/>
              <a:gd name="connsiteY284" fmla="*/ 629870 h 1068020"/>
              <a:gd name="connsiteX285" fmla="*/ 1066800 w 1838407"/>
              <a:gd name="connsiteY285" fmla="*/ 627488 h 1068020"/>
              <a:gd name="connsiteX286" fmla="*/ 1045369 w 1838407"/>
              <a:gd name="connsiteY286" fmla="*/ 620345 h 1068020"/>
              <a:gd name="connsiteX287" fmla="*/ 1038225 w 1838407"/>
              <a:gd name="connsiteY287" fmla="*/ 617963 h 1068020"/>
              <a:gd name="connsiteX288" fmla="*/ 1028700 w 1838407"/>
              <a:gd name="connsiteY288" fmla="*/ 615582 h 1068020"/>
              <a:gd name="connsiteX289" fmla="*/ 1021557 w 1838407"/>
              <a:gd name="connsiteY289" fmla="*/ 613201 h 1068020"/>
              <a:gd name="connsiteX290" fmla="*/ 983457 w 1838407"/>
              <a:gd name="connsiteY290" fmla="*/ 610820 h 1068020"/>
              <a:gd name="connsiteX291" fmla="*/ 954882 w 1838407"/>
              <a:gd name="connsiteY291" fmla="*/ 606057 h 1068020"/>
              <a:gd name="connsiteX292" fmla="*/ 935832 w 1838407"/>
              <a:gd name="connsiteY292" fmla="*/ 598913 h 1068020"/>
              <a:gd name="connsiteX293" fmla="*/ 921544 w 1838407"/>
              <a:gd name="connsiteY293" fmla="*/ 594151 h 1068020"/>
              <a:gd name="connsiteX294" fmla="*/ 914400 w 1838407"/>
              <a:gd name="connsiteY294" fmla="*/ 591770 h 1068020"/>
              <a:gd name="connsiteX295" fmla="*/ 907257 w 1838407"/>
              <a:gd name="connsiteY295" fmla="*/ 587007 h 1068020"/>
              <a:gd name="connsiteX296" fmla="*/ 890588 w 1838407"/>
              <a:gd name="connsiteY296" fmla="*/ 582245 h 1068020"/>
              <a:gd name="connsiteX297" fmla="*/ 883444 w 1838407"/>
              <a:gd name="connsiteY297" fmla="*/ 575101 h 1068020"/>
              <a:gd name="connsiteX298" fmla="*/ 866775 w 1838407"/>
              <a:gd name="connsiteY298" fmla="*/ 584626 h 1068020"/>
              <a:gd name="connsiteX299" fmla="*/ 850107 w 1838407"/>
              <a:gd name="connsiteY299" fmla="*/ 596532 h 1068020"/>
              <a:gd name="connsiteX300" fmla="*/ 819150 w 1838407"/>
              <a:gd name="connsiteY300" fmla="*/ 601295 h 1068020"/>
              <a:gd name="connsiteX301" fmla="*/ 785813 w 1838407"/>
              <a:gd name="connsiteY301" fmla="*/ 601295 h 1068020"/>
              <a:gd name="connsiteX302" fmla="*/ 781050 w 1838407"/>
              <a:gd name="connsiteY302" fmla="*/ 594151 h 1068020"/>
              <a:gd name="connsiteX303" fmla="*/ 773907 w 1838407"/>
              <a:gd name="connsiteY303" fmla="*/ 589388 h 1068020"/>
              <a:gd name="connsiteX304" fmla="*/ 764382 w 1838407"/>
              <a:gd name="connsiteY304" fmla="*/ 582245 h 1068020"/>
              <a:gd name="connsiteX305" fmla="*/ 740569 w 1838407"/>
              <a:gd name="connsiteY305" fmla="*/ 577482 h 1068020"/>
              <a:gd name="connsiteX306" fmla="*/ 716757 w 1838407"/>
              <a:gd name="connsiteY306" fmla="*/ 565576 h 1068020"/>
              <a:gd name="connsiteX307" fmla="*/ 700088 w 1838407"/>
              <a:gd name="connsiteY307" fmla="*/ 556051 h 1068020"/>
              <a:gd name="connsiteX308" fmla="*/ 683419 w 1838407"/>
              <a:gd name="connsiteY308" fmla="*/ 553670 h 1068020"/>
              <a:gd name="connsiteX309" fmla="*/ 671513 w 1838407"/>
              <a:gd name="connsiteY309" fmla="*/ 544145 h 1068020"/>
              <a:gd name="connsiteX310" fmla="*/ 664369 w 1838407"/>
              <a:gd name="connsiteY310" fmla="*/ 539382 h 1068020"/>
              <a:gd name="connsiteX311" fmla="*/ 652463 w 1838407"/>
              <a:gd name="connsiteY311" fmla="*/ 532238 h 1068020"/>
              <a:gd name="connsiteX312" fmla="*/ 638175 w 1838407"/>
              <a:gd name="connsiteY312" fmla="*/ 527476 h 1068020"/>
              <a:gd name="connsiteX313" fmla="*/ 583407 w 1838407"/>
              <a:gd name="connsiteY313" fmla="*/ 532238 h 1068020"/>
              <a:gd name="connsiteX314" fmla="*/ 576263 w 1838407"/>
              <a:gd name="connsiteY314" fmla="*/ 539382 h 1068020"/>
              <a:gd name="connsiteX315" fmla="*/ 566738 w 1838407"/>
              <a:gd name="connsiteY315" fmla="*/ 544145 h 1068020"/>
              <a:gd name="connsiteX316" fmla="*/ 557213 w 1838407"/>
              <a:gd name="connsiteY316" fmla="*/ 551288 h 1068020"/>
              <a:gd name="connsiteX317" fmla="*/ 550069 w 1838407"/>
              <a:gd name="connsiteY317" fmla="*/ 565576 h 1068020"/>
              <a:gd name="connsiteX318" fmla="*/ 521494 w 1838407"/>
              <a:gd name="connsiteY318" fmla="*/ 579863 h 1068020"/>
              <a:gd name="connsiteX319" fmla="*/ 514350 w 1838407"/>
              <a:gd name="connsiteY319" fmla="*/ 582245 h 1068020"/>
              <a:gd name="connsiteX320" fmla="*/ 483394 w 1838407"/>
              <a:gd name="connsiteY320" fmla="*/ 587007 h 1068020"/>
              <a:gd name="connsiteX321" fmla="*/ 473869 w 1838407"/>
              <a:gd name="connsiteY321" fmla="*/ 591770 h 1068020"/>
              <a:gd name="connsiteX322" fmla="*/ 466725 w 1838407"/>
              <a:gd name="connsiteY322" fmla="*/ 594151 h 1068020"/>
              <a:gd name="connsiteX323" fmla="*/ 445294 w 1838407"/>
              <a:gd name="connsiteY323" fmla="*/ 603676 h 1068020"/>
              <a:gd name="connsiteX324" fmla="*/ 388144 w 1838407"/>
              <a:gd name="connsiteY324" fmla="*/ 610820 h 1068020"/>
              <a:gd name="connsiteX325" fmla="*/ 371475 w 1838407"/>
              <a:gd name="connsiteY325" fmla="*/ 615582 h 1068020"/>
              <a:gd name="connsiteX326" fmla="*/ 357188 w 1838407"/>
              <a:gd name="connsiteY326" fmla="*/ 620345 h 1068020"/>
              <a:gd name="connsiteX327" fmla="*/ 350044 w 1838407"/>
              <a:gd name="connsiteY327" fmla="*/ 625107 h 1068020"/>
              <a:gd name="connsiteX328" fmla="*/ 338138 w 1838407"/>
              <a:gd name="connsiteY328" fmla="*/ 627488 h 1068020"/>
              <a:gd name="connsiteX329" fmla="*/ 311944 w 1838407"/>
              <a:gd name="connsiteY329" fmla="*/ 632251 h 1068020"/>
              <a:gd name="connsiteX330" fmla="*/ 304800 w 1838407"/>
              <a:gd name="connsiteY330" fmla="*/ 637013 h 1068020"/>
              <a:gd name="connsiteX331" fmla="*/ 300038 w 1838407"/>
              <a:gd name="connsiteY331" fmla="*/ 644157 h 1068020"/>
              <a:gd name="connsiteX332" fmla="*/ 285750 w 1838407"/>
              <a:gd name="connsiteY332" fmla="*/ 653682 h 1068020"/>
              <a:gd name="connsiteX333" fmla="*/ 278607 w 1838407"/>
              <a:gd name="connsiteY333" fmla="*/ 658445 h 1068020"/>
              <a:gd name="connsiteX334" fmla="*/ 242888 w 1838407"/>
              <a:gd name="connsiteY334" fmla="*/ 656063 h 1068020"/>
              <a:gd name="connsiteX335" fmla="*/ 228600 w 1838407"/>
              <a:gd name="connsiteY335" fmla="*/ 648920 h 1068020"/>
              <a:gd name="connsiteX336" fmla="*/ 216694 w 1838407"/>
              <a:gd name="connsiteY336" fmla="*/ 646538 h 1068020"/>
              <a:gd name="connsiteX337" fmla="*/ 188119 w 1838407"/>
              <a:gd name="connsiteY337" fmla="*/ 660826 h 1068020"/>
              <a:gd name="connsiteX338" fmla="*/ 178594 w 1838407"/>
              <a:gd name="connsiteY338" fmla="*/ 667970 h 1068020"/>
              <a:gd name="connsiteX339" fmla="*/ 169069 w 1838407"/>
              <a:gd name="connsiteY339" fmla="*/ 682257 h 1068020"/>
              <a:gd name="connsiteX340" fmla="*/ 161925 w 1838407"/>
              <a:gd name="connsiteY340" fmla="*/ 689401 h 1068020"/>
              <a:gd name="connsiteX341" fmla="*/ 147638 w 1838407"/>
              <a:gd name="connsiteY341" fmla="*/ 694163 h 1068020"/>
              <a:gd name="connsiteX342" fmla="*/ 111919 w 1838407"/>
              <a:gd name="connsiteY342" fmla="*/ 689401 h 1068020"/>
              <a:gd name="connsiteX343" fmla="*/ 90488 w 1838407"/>
              <a:gd name="connsiteY343" fmla="*/ 675113 h 1068020"/>
              <a:gd name="connsiteX344" fmla="*/ 83344 w 1838407"/>
              <a:gd name="connsiteY344" fmla="*/ 670351 h 1068020"/>
              <a:gd name="connsiteX345" fmla="*/ 76200 w 1838407"/>
              <a:gd name="connsiteY345" fmla="*/ 660826 h 106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</a:cxnLst>
            <a:rect l="l" t="t" r="r" b="b"/>
            <a:pathLst>
              <a:path w="1838407" h="1068020">
                <a:moveTo>
                  <a:pt x="76200" y="660826"/>
                </a:moveTo>
                <a:cubicBezTo>
                  <a:pt x="73819" y="658048"/>
                  <a:pt x="72134" y="655050"/>
                  <a:pt x="69057" y="653682"/>
                </a:cubicBezTo>
                <a:cubicBezTo>
                  <a:pt x="64645" y="651721"/>
                  <a:pt x="59482" y="652348"/>
                  <a:pt x="54769" y="651301"/>
                </a:cubicBezTo>
                <a:cubicBezTo>
                  <a:pt x="52319" y="650757"/>
                  <a:pt x="50047" y="649580"/>
                  <a:pt x="47625" y="648920"/>
                </a:cubicBezTo>
                <a:cubicBezTo>
                  <a:pt x="41310" y="647198"/>
                  <a:pt x="34785" y="646227"/>
                  <a:pt x="28575" y="644157"/>
                </a:cubicBezTo>
                <a:lnTo>
                  <a:pt x="14288" y="639395"/>
                </a:lnTo>
                <a:cubicBezTo>
                  <a:pt x="11564" y="637579"/>
                  <a:pt x="2341" y="633542"/>
                  <a:pt x="4763" y="627488"/>
                </a:cubicBezTo>
                <a:cubicBezTo>
                  <a:pt x="5826" y="624831"/>
                  <a:pt x="9526" y="624313"/>
                  <a:pt x="11907" y="622726"/>
                </a:cubicBezTo>
                <a:cubicBezTo>
                  <a:pt x="17172" y="601663"/>
                  <a:pt x="17033" y="606215"/>
                  <a:pt x="11907" y="570338"/>
                </a:cubicBezTo>
                <a:cubicBezTo>
                  <a:pt x="11502" y="567505"/>
                  <a:pt x="8732" y="565576"/>
                  <a:pt x="7144" y="563195"/>
                </a:cubicBezTo>
                <a:cubicBezTo>
                  <a:pt x="6350" y="560814"/>
                  <a:pt x="5752" y="558358"/>
                  <a:pt x="4763" y="556051"/>
                </a:cubicBezTo>
                <a:cubicBezTo>
                  <a:pt x="3365" y="552788"/>
                  <a:pt x="0" y="550076"/>
                  <a:pt x="0" y="546526"/>
                </a:cubicBezTo>
                <a:cubicBezTo>
                  <a:pt x="0" y="541506"/>
                  <a:pt x="0" y="533825"/>
                  <a:pt x="4763" y="532238"/>
                </a:cubicBezTo>
                <a:lnTo>
                  <a:pt x="19050" y="527476"/>
                </a:lnTo>
                <a:lnTo>
                  <a:pt x="47625" y="529857"/>
                </a:lnTo>
                <a:cubicBezTo>
                  <a:pt x="53993" y="530494"/>
                  <a:pt x="60294" y="531747"/>
                  <a:pt x="66675" y="532238"/>
                </a:cubicBezTo>
                <a:cubicBezTo>
                  <a:pt x="80943" y="533336"/>
                  <a:pt x="95250" y="533826"/>
                  <a:pt x="109538" y="534620"/>
                </a:cubicBezTo>
                <a:cubicBezTo>
                  <a:pt x="116347" y="536889"/>
                  <a:pt x="118732" y="537887"/>
                  <a:pt x="126207" y="539382"/>
                </a:cubicBezTo>
                <a:cubicBezTo>
                  <a:pt x="130941" y="540329"/>
                  <a:pt x="135732" y="540969"/>
                  <a:pt x="140494" y="541763"/>
                </a:cubicBezTo>
                <a:cubicBezTo>
                  <a:pt x="164307" y="540176"/>
                  <a:pt x="188212" y="539637"/>
                  <a:pt x="211932" y="537001"/>
                </a:cubicBezTo>
                <a:cubicBezTo>
                  <a:pt x="216921" y="536447"/>
                  <a:pt x="221558" y="534102"/>
                  <a:pt x="226219" y="532238"/>
                </a:cubicBezTo>
                <a:cubicBezTo>
                  <a:pt x="240456" y="526544"/>
                  <a:pt x="234070" y="528827"/>
                  <a:pt x="245269" y="525095"/>
                </a:cubicBezTo>
                <a:cubicBezTo>
                  <a:pt x="246857" y="522714"/>
                  <a:pt x="248752" y="520511"/>
                  <a:pt x="250032" y="517951"/>
                </a:cubicBezTo>
                <a:cubicBezTo>
                  <a:pt x="253905" y="510205"/>
                  <a:pt x="250351" y="510487"/>
                  <a:pt x="257175" y="503663"/>
                </a:cubicBezTo>
                <a:cubicBezTo>
                  <a:pt x="259199" y="501639"/>
                  <a:pt x="262120" y="500733"/>
                  <a:pt x="264319" y="498901"/>
                </a:cubicBezTo>
                <a:cubicBezTo>
                  <a:pt x="266906" y="496745"/>
                  <a:pt x="268805" y="493825"/>
                  <a:pt x="271463" y="491757"/>
                </a:cubicBezTo>
                <a:cubicBezTo>
                  <a:pt x="275981" y="488243"/>
                  <a:pt x="285750" y="482232"/>
                  <a:pt x="285750" y="482232"/>
                </a:cubicBezTo>
                <a:cubicBezTo>
                  <a:pt x="287338" y="479851"/>
                  <a:pt x="288681" y="477287"/>
                  <a:pt x="290513" y="475088"/>
                </a:cubicBezTo>
                <a:cubicBezTo>
                  <a:pt x="292669" y="472501"/>
                  <a:pt x="295789" y="470747"/>
                  <a:pt x="297657" y="467945"/>
                </a:cubicBezTo>
                <a:cubicBezTo>
                  <a:pt x="299049" y="465856"/>
                  <a:pt x="299244" y="463182"/>
                  <a:pt x="300038" y="460801"/>
                </a:cubicBezTo>
                <a:cubicBezTo>
                  <a:pt x="300832" y="451276"/>
                  <a:pt x="300848" y="441654"/>
                  <a:pt x="302419" y="432226"/>
                </a:cubicBezTo>
                <a:cubicBezTo>
                  <a:pt x="303408" y="426295"/>
                  <a:pt x="305672" y="414412"/>
                  <a:pt x="314325" y="413176"/>
                </a:cubicBezTo>
                <a:cubicBezTo>
                  <a:pt x="328491" y="411153"/>
                  <a:pt x="342900" y="411589"/>
                  <a:pt x="357188" y="410795"/>
                </a:cubicBezTo>
                <a:cubicBezTo>
                  <a:pt x="357982" y="397301"/>
                  <a:pt x="358224" y="383763"/>
                  <a:pt x="359569" y="370313"/>
                </a:cubicBezTo>
                <a:cubicBezTo>
                  <a:pt x="359819" y="367816"/>
                  <a:pt x="361458" y="365631"/>
                  <a:pt x="361950" y="363170"/>
                </a:cubicBezTo>
                <a:cubicBezTo>
                  <a:pt x="363960" y="353122"/>
                  <a:pt x="364485" y="336669"/>
                  <a:pt x="369094" y="327451"/>
                </a:cubicBezTo>
                <a:cubicBezTo>
                  <a:pt x="370682" y="324276"/>
                  <a:pt x="371585" y="320653"/>
                  <a:pt x="373857" y="317926"/>
                </a:cubicBezTo>
                <a:cubicBezTo>
                  <a:pt x="375689" y="315727"/>
                  <a:pt x="378619" y="314751"/>
                  <a:pt x="381000" y="313163"/>
                </a:cubicBezTo>
                <a:cubicBezTo>
                  <a:pt x="392228" y="296324"/>
                  <a:pt x="377561" y="316604"/>
                  <a:pt x="395288" y="298876"/>
                </a:cubicBezTo>
                <a:cubicBezTo>
                  <a:pt x="397312" y="296852"/>
                  <a:pt x="398463" y="294113"/>
                  <a:pt x="400050" y="291732"/>
                </a:cubicBezTo>
                <a:cubicBezTo>
                  <a:pt x="398463" y="289351"/>
                  <a:pt x="397523" y="286376"/>
                  <a:pt x="395288" y="284588"/>
                </a:cubicBezTo>
                <a:cubicBezTo>
                  <a:pt x="383742" y="275351"/>
                  <a:pt x="390958" y="290650"/>
                  <a:pt x="385763" y="275063"/>
                </a:cubicBezTo>
                <a:cubicBezTo>
                  <a:pt x="384969" y="258394"/>
                  <a:pt x="385370" y="241626"/>
                  <a:pt x="383382" y="225057"/>
                </a:cubicBezTo>
                <a:cubicBezTo>
                  <a:pt x="382959" y="221532"/>
                  <a:pt x="379937" y="218828"/>
                  <a:pt x="378619" y="215532"/>
                </a:cubicBezTo>
                <a:cubicBezTo>
                  <a:pt x="376755" y="210871"/>
                  <a:pt x="377407" y="204795"/>
                  <a:pt x="373857" y="201245"/>
                </a:cubicBezTo>
                <a:cubicBezTo>
                  <a:pt x="371476" y="198864"/>
                  <a:pt x="368869" y="196688"/>
                  <a:pt x="366713" y="194101"/>
                </a:cubicBezTo>
                <a:cubicBezTo>
                  <a:pt x="360826" y="187037"/>
                  <a:pt x="362182" y="185755"/>
                  <a:pt x="357188" y="177432"/>
                </a:cubicBezTo>
                <a:cubicBezTo>
                  <a:pt x="354243" y="172524"/>
                  <a:pt x="347663" y="163145"/>
                  <a:pt x="347663" y="163145"/>
                </a:cubicBezTo>
                <a:cubicBezTo>
                  <a:pt x="341865" y="145752"/>
                  <a:pt x="344117" y="153727"/>
                  <a:pt x="340519" y="139332"/>
                </a:cubicBezTo>
                <a:cubicBezTo>
                  <a:pt x="341410" y="133989"/>
                  <a:pt x="341384" y="122087"/>
                  <a:pt x="347663" y="117901"/>
                </a:cubicBezTo>
                <a:cubicBezTo>
                  <a:pt x="350386" y="116086"/>
                  <a:pt x="354013" y="116314"/>
                  <a:pt x="357188" y="115520"/>
                </a:cubicBezTo>
                <a:cubicBezTo>
                  <a:pt x="359569" y="113139"/>
                  <a:pt x="361530" y="110244"/>
                  <a:pt x="364332" y="108376"/>
                </a:cubicBezTo>
                <a:cubicBezTo>
                  <a:pt x="366420" y="106984"/>
                  <a:pt x="369515" y="107563"/>
                  <a:pt x="371475" y="105995"/>
                </a:cubicBezTo>
                <a:cubicBezTo>
                  <a:pt x="373710" y="104207"/>
                  <a:pt x="374406" y="101050"/>
                  <a:pt x="376238" y="98851"/>
                </a:cubicBezTo>
                <a:cubicBezTo>
                  <a:pt x="378394" y="96264"/>
                  <a:pt x="381226" y="94294"/>
                  <a:pt x="383382" y="91707"/>
                </a:cubicBezTo>
                <a:cubicBezTo>
                  <a:pt x="385214" y="89508"/>
                  <a:pt x="385945" y="86395"/>
                  <a:pt x="388144" y="84563"/>
                </a:cubicBezTo>
                <a:cubicBezTo>
                  <a:pt x="392067" y="81294"/>
                  <a:pt x="399851" y="79074"/>
                  <a:pt x="404813" y="77420"/>
                </a:cubicBezTo>
                <a:cubicBezTo>
                  <a:pt x="413544" y="78214"/>
                  <a:pt x="422328" y="78561"/>
                  <a:pt x="431007" y="79801"/>
                </a:cubicBezTo>
                <a:cubicBezTo>
                  <a:pt x="433492" y="80156"/>
                  <a:pt x="436190" y="80614"/>
                  <a:pt x="438150" y="82182"/>
                </a:cubicBezTo>
                <a:cubicBezTo>
                  <a:pt x="453099" y="94141"/>
                  <a:pt x="430565" y="86239"/>
                  <a:pt x="452438" y="91707"/>
                </a:cubicBezTo>
                <a:cubicBezTo>
                  <a:pt x="455613" y="93295"/>
                  <a:pt x="458881" y="94709"/>
                  <a:pt x="461963" y="96470"/>
                </a:cubicBezTo>
                <a:cubicBezTo>
                  <a:pt x="467993" y="99915"/>
                  <a:pt x="472943" y="104393"/>
                  <a:pt x="478632" y="108376"/>
                </a:cubicBezTo>
                <a:cubicBezTo>
                  <a:pt x="483321" y="111658"/>
                  <a:pt x="487489" y="116091"/>
                  <a:pt x="492919" y="117901"/>
                </a:cubicBezTo>
                <a:cubicBezTo>
                  <a:pt x="495300" y="118695"/>
                  <a:pt x="497628" y="119673"/>
                  <a:pt x="500063" y="120282"/>
                </a:cubicBezTo>
                <a:cubicBezTo>
                  <a:pt x="513219" y="123571"/>
                  <a:pt x="513862" y="122358"/>
                  <a:pt x="528638" y="125045"/>
                </a:cubicBezTo>
                <a:cubicBezTo>
                  <a:pt x="532135" y="125681"/>
                  <a:pt x="541550" y="128197"/>
                  <a:pt x="545307" y="129807"/>
                </a:cubicBezTo>
                <a:cubicBezTo>
                  <a:pt x="548570" y="131205"/>
                  <a:pt x="551657" y="132982"/>
                  <a:pt x="554832" y="134570"/>
                </a:cubicBezTo>
                <a:cubicBezTo>
                  <a:pt x="556419" y="136951"/>
                  <a:pt x="557167" y="140196"/>
                  <a:pt x="559594" y="141713"/>
                </a:cubicBezTo>
                <a:cubicBezTo>
                  <a:pt x="563851" y="144374"/>
                  <a:pt x="573882" y="146476"/>
                  <a:pt x="573882" y="146476"/>
                </a:cubicBezTo>
                <a:lnTo>
                  <a:pt x="588169" y="144095"/>
                </a:lnTo>
                <a:cubicBezTo>
                  <a:pt x="593716" y="143241"/>
                  <a:pt x="599334" y="142814"/>
                  <a:pt x="604838" y="141713"/>
                </a:cubicBezTo>
                <a:cubicBezTo>
                  <a:pt x="607299" y="141221"/>
                  <a:pt x="609506" y="139745"/>
                  <a:pt x="611982" y="139332"/>
                </a:cubicBezTo>
                <a:cubicBezTo>
                  <a:pt x="619072" y="138150"/>
                  <a:pt x="626269" y="137745"/>
                  <a:pt x="633413" y="136951"/>
                </a:cubicBezTo>
                <a:cubicBezTo>
                  <a:pt x="636588" y="136157"/>
                  <a:pt x="639791" y="135469"/>
                  <a:pt x="642938" y="134570"/>
                </a:cubicBezTo>
                <a:cubicBezTo>
                  <a:pt x="645352" y="133880"/>
                  <a:pt x="647572" y="132188"/>
                  <a:pt x="650082" y="132188"/>
                </a:cubicBezTo>
                <a:cubicBezTo>
                  <a:pt x="658849" y="132188"/>
                  <a:pt x="667544" y="133776"/>
                  <a:pt x="676275" y="134570"/>
                </a:cubicBezTo>
                <a:cubicBezTo>
                  <a:pt x="679450" y="136157"/>
                  <a:pt x="682718" y="137571"/>
                  <a:pt x="685800" y="139332"/>
                </a:cubicBezTo>
                <a:cubicBezTo>
                  <a:pt x="688285" y="140752"/>
                  <a:pt x="690101" y="143767"/>
                  <a:pt x="692944" y="144095"/>
                </a:cubicBezTo>
                <a:cubicBezTo>
                  <a:pt x="711097" y="146190"/>
                  <a:pt x="729457" y="145682"/>
                  <a:pt x="747713" y="146476"/>
                </a:cubicBezTo>
                <a:cubicBezTo>
                  <a:pt x="765670" y="152461"/>
                  <a:pt x="743536" y="144387"/>
                  <a:pt x="762000" y="153620"/>
                </a:cubicBezTo>
                <a:cubicBezTo>
                  <a:pt x="772741" y="158991"/>
                  <a:pt x="766050" y="152231"/>
                  <a:pt x="776288" y="160763"/>
                </a:cubicBezTo>
                <a:cubicBezTo>
                  <a:pt x="778875" y="162919"/>
                  <a:pt x="780774" y="165839"/>
                  <a:pt x="783432" y="167907"/>
                </a:cubicBezTo>
                <a:cubicBezTo>
                  <a:pt x="787950" y="171421"/>
                  <a:pt x="793672" y="173385"/>
                  <a:pt x="797719" y="177432"/>
                </a:cubicBezTo>
                <a:cubicBezTo>
                  <a:pt x="800100" y="179813"/>
                  <a:pt x="802205" y="182508"/>
                  <a:pt x="804863" y="184576"/>
                </a:cubicBezTo>
                <a:cubicBezTo>
                  <a:pt x="809381" y="188090"/>
                  <a:pt x="815103" y="190054"/>
                  <a:pt x="819150" y="194101"/>
                </a:cubicBezTo>
                <a:cubicBezTo>
                  <a:pt x="829844" y="204795"/>
                  <a:pt x="823099" y="200180"/>
                  <a:pt x="840582" y="206007"/>
                </a:cubicBezTo>
                <a:lnTo>
                  <a:pt x="847725" y="208388"/>
                </a:lnTo>
                <a:cubicBezTo>
                  <a:pt x="860425" y="207594"/>
                  <a:pt x="873217" y="207726"/>
                  <a:pt x="885825" y="206007"/>
                </a:cubicBezTo>
                <a:cubicBezTo>
                  <a:pt x="890799" y="205329"/>
                  <a:pt x="900113" y="201245"/>
                  <a:pt x="900113" y="201245"/>
                </a:cubicBezTo>
                <a:cubicBezTo>
                  <a:pt x="924821" y="184772"/>
                  <a:pt x="886577" y="209843"/>
                  <a:pt x="916782" y="191720"/>
                </a:cubicBezTo>
                <a:cubicBezTo>
                  <a:pt x="916795" y="191712"/>
                  <a:pt x="934635" y="179817"/>
                  <a:pt x="938213" y="177432"/>
                </a:cubicBezTo>
                <a:lnTo>
                  <a:pt x="952500" y="167907"/>
                </a:lnTo>
                <a:cubicBezTo>
                  <a:pt x="954881" y="166319"/>
                  <a:pt x="956929" y="164050"/>
                  <a:pt x="959644" y="163145"/>
                </a:cubicBezTo>
                <a:cubicBezTo>
                  <a:pt x="969503" y="159858"/>
                  <a:pt x="964699" y="162155"/>
                  <a:pt x="973932" y="156001"/>
                </a:cubicBezTo>
                <a:cubicBezTo>
                  <a:pt x="979488" y="156795"/>
                  <a:pt x="985471" y="156103"/>
                  <a:pt x="990600" y="158382"/>
                </a:cubicBezTo>
                <a:cubicBezTo>
                  <a:pt x="993215" y="159544"/>
                  <a:pt x="993128" y="163738"/>
                  <a:pt x="995363" y="165526"/>
                </a:cubicBezTo>
                <a:cubicBezTo>
                  <a:pt x="997323" y="167094"/>
                  <a:pt x="1000126" y="167113"/>
                  <a:pt x="1002507" y="167907"/>
                </a:cubicBezTo>
                <a:cubicBezTo>
                  <a:pt x="1008647" y="167030"/>
                  <a:pt x="1019671" y="166469"/>
                  <a:pt x="1026319" y="163145"/>
                </a:cubicBezTo>
                <a:cubicBezTo>
                  <a:pt x="1028879" y="161865"/>
                  <a:pt x="1031082" y="159970"/>
                  <a:pt x="1033463" y="158382"/>
                </a:cubicBezTo>
                <a:cubicBezTo>
                  <a:pt x="1035050" y="156001"/>
                  <a:pt x="1035798" y="152755"/>
                  <a:pt x="1038225" y="151238"/>
                </a:cubicBezTo>
                <a:cubicBezTo>
                  <a:pt x="1042482" y="148577"/>
                  <a:pt x="1047750" y="148063"/>
                  <a:pt x="1052513" y="146476"/>
                </a:cubicBezTo>
                <a:lnTo>
                  <a:pt x="1066800" y="141713"/>
                </a:lnTo>
                <a:lnTo>
                  <a:pt x="1081088" y="136951"/>
                </a:lnTo>
                <a:lnTo>
                  <a:pt x="1088232" y="134570"/>
                </a:lnTo>
                <a:cubicBezTo>
                  <a:pt x="1090613" y="132189"/>
                  <a:pt x="1093418" y="130166"/>
                  <a:pt x="1095375" y="127426"/>
                </a:cubicBezTo>
                <a:cubicBezTo>
                  <a:pt x="1100587" y="120130"/>
                  <a:pt x="1101574" y="109006"/>
                  <a:pt x="1109663" y="103613"/>
                </a:cubicBezTo>
                <a:lnTo>
                  <a:pt x="1123950" y="94088"/>
                </a:lnTo>
                <a:cubicBezTo>
                  <a:pt x="1126331" y="92501"/>
                  <a:pt x="1128379" y="90231"/>
                  <a:pt x="1131094" y="89326"/>
                </a:cubicBezTo>
                <a:cubicBezTo>
                  <a:pt x="1133475" y="88532"/>
                  <a:pt x="1135803" y="87554"/>
                  <a:pt x="1138238" y="86945"/>
                </a:cubicBezTo>
                <a:cubicBezTo>
                  <a:pt x="1170080" y="78984"/>
                  <a:pt x="1149996" y="85406"/>
                  <a:pt x="1166813" y="79801"/>
                </a:cubicBezTo>
                <a:cubicBezTo>
                  <a:pt x="1171179" y="66702"/>
                  <a:pt x="1166570" y="78440"/>
                  <a:pt x="1173957" y="65513"/>
                </a:cubicBezTo>
                <a:cubicBezTo>
                  <a:pt x="1175718" y="62431"/>
                  <a:pt x="1176409" y="58683"/>
                  <a:pt x="1178719" y="55988"/>
                </a:cubicBezTo>
                <a:cubicBezTo>
                  <a:pt x="1181302" y="52975"/>
                  <a:pt x="1185231" y="51428"/>
                  <a:pt x="1188244" y="48845"/>
                </a:cubicBezTo>
                <a:cubicBezTo>
                  <a:pt x="1190801" y="46653"/>
                  <a:pt x="1192464" y="43372"/>
                  <a:pt x="1195388" y="41701"/>
                </a:cubicBezTo>
                <a:cubicBezTo>
                  <a:pt x="1198230" y="40077"/>
                  <a:pt x="1201766" y="40219"/>
                  <a:pt x="1204913" y="39320"/>
                </a:cubicBezTo>
                <a:cubicBezTo>
                  <a:pt x="1207327" y="38630"/>
                  <a:pt x="1209812" y="38061"/>
                  <a:pt x="1212057" y="36938"/>
                </a:cubicBezTo>
                <a:cubicBezTo>
                  <a:pt x="1234691" y="25620"/>
                  <a:pt x="1196636" y="39697"/>
                  <a:pt x="1233488" y="27413"/>
                </a:cubicBezTo>
                <a:lnTo>
                  <a:pt x="1240632" y="25032"/>
                </a:lnTo>
                <a:cubicBezTo>
                  <a:pt x="1243013" y="23445"/>
                  <a:pt x="1244935" y="20625"/>
                  <a:pt x="1247775" y="20270"/>
                </a:cubicBezTo>
                <a:cubicBezTo>
                  <a:pt x="1251791" y="19768"/>
                  <a:pt x="1255634" y="22651"/>
                  <a:pt x="1259682" y="22651"/>
                </a:cubicBezTo>
                <a:cubicBezTo>
                  <a:pt x="1277162" y="22651"/>
                  <a:pt x="1294607" y="21064"/>
                  <a:pt x="1312069" y="20270"/>
                </a:cubicBezTo>
                <a:cubicBezTo>
                  <a:pt x="1327147" y="16499"/>
                  <a:pt x="1318871" y="19703"/>
                  <a:pt x="1335882" y="8363"/>
                </a:cubicBezTo>
                <a:lnTo>
                  <a:pt x="1335882" y="8363"/>
                </a:lnTo>
                <a:cubicBezTo>
                  <a:pt x="1338263" y="7569"/>
                  <a:pt x="1340612" y="6671"/>
                  <a:pt x="1343025" y="5982"/>
                </a:cubicBezTo>
                <a:cubicBezTo>
                  <a:pt x="1363963" y="0"/>
                  <a:pt x="1342559" y="6931"/>
                  <a:pt x="1359694" y="1220"/>
                </a:cubicBezTo>
                <a:cubicBezTo>
                  <a:pt x="1375569" y="2014"/>
                  <a:pt x="1391484" y="2224"/>
                  <a:pt x="1407319" y="3601"/>
                </a:cubicBezTo>
                <a:cubicBezTo>
                  <a:pt x="1409820" y="3818"/>
                  <a:pt x="1412218" y="4859"/>
                  <a:pt x="1414463" y="5982"/>
                </a:cubicBezTo>
                <a:cubicBezTo>
                  <a:pt x="1437105" y="17303"/>
                  <a:pt x="1399035" y="3222"/>
                  <a:pt x="1435894" y="15507"/>
                </a:cubicBezTo>
                <a:lnTo>
                  <a:pt x="1443038" y="17888"/>
                </a:lnTo>
                <a:cubicBezTo>
                  <a:pt x="1447800" y="21063"/>
                  <a:pt x="1454150" y="22651"/>
                  <a:pt x="1457325" y="27413"/>
                </a:cubicBezTo>
                <a:cubicBezTo>
                  <a:pt x="1463480" y="36645"/>
                  <a:pt x="1459373" y="33652"/>
                  <a:pt x="1469232" y="36938"/>
                </a:cubicBezTo>
                <a:cubicBezTo>
                  <a:pt x="1471613" y="39319"/>
                  <a:pt x="1473788" y="41926"/>
                  <a:pt x="1476375" y="44082"/>
                </a:cubicBezTo>
                <a:cubicBezTo>
                  <a:pt x="1478574" y="45914"/>
                  <a:pt x="1481495" y="46821"/>
                  <a:pt x="1483519" y="48845"/>
                </a:cubicBezTo>
                <a:cubicBezTo>
                  <a:pt x="1485543" y="50869"/>
                  <a:pt x="1486128" y="54104"/>
                  <a:pt x="1488282" y="55988"/>
                </a:cubicBezTo>
                <a:cubicBezTo>
                  <a:pt x="1498360" y="64806"/>
                  <a:pt x="1499901" y="64624"/>
                  <a:pt x="1509713" y="67895"/>
                </a:cubicBezTo>
                <a:cubicBezTo>
                  <a:pt x="1511300" y="70276"/>
                  <a:pt x="1512452" y="73015"/>
                  <a:pt x="1514475" y="75038"/>
                </a:cubicBezTo>
                <a:cubicBezTo>
                  <a:pt x="1516499" y="77062"/>
                  <a:pt x="1519831" y="77566"/>
                  <a:pt x="1521619" y="79801"/>
                </a:cubicBezTo>
                <a:cubicBezTo>
                  <a:pt x="1522898" y="81399"/>
                  <a:pt x="1526178" y="95789"/>
                  <a:pt x="1526382" y="96470"/>
                </a:cubicBezTo>
                <a:cubicBezTo>
                  <a:pt x="1527825" y="101278"/>
                  <a:pt x="1529557" y="105995"/>
                  <a:pt x="1531144" y="110757"/>
                </a:cubicBezTo>
                <a:lnTo>
                  <a:pt x="1533525" y="117901"/>
                </a:lnTo>
                <a:cubicBezTo>
                  <a:pt x="1532731" y="152826"/>
                  <a:pt x="1532629" y="187774"/>
                  <a:pt x="1531144" y="222676"/>
                </a:cubicBezTo>
                <a:cubicBezTo>
                  <a:pt x="1531037" y="225184"/>
                  <a:pt x="1529030" y="227324"/>
                  <a:pt x="1528763" y="229820"/>
                </a:cubicBezTo>
                <a:cubicBezTo>
                  <a:pt x="1522916" y="284393"/>
                  <a:pt x="1527729" y="275919"/>
                  <a:pt x="1519238" y="315545"/>
                </a:cubicBezTo>
                <a:cubicBezTo>
                  <a:pt x="1518182" y="320475"/>
                  <a:pt x="1515707" y="326219"/>
                  <a:pt x="1512094" y="329832"/>
                </a:cubicBezTo>
                <a:cubicBezTo>
                  <a:pt x="1505269" y="336657"/>
                  <a:pt x="1505554" y="333103"/>
                  <a:pt x="1497807" y="336976"/>
                </a:cubicBezTo>
                <a:cubicBezTo>
                  <a:pt x="1479338" y="346210"/>
                  <a:pt x="1501480" y="338131"/>
                  <a:pt x="1483519" y="344120"/>
                </a:cubicBezTo>
                <a:cubicBezTo>
                  <a:pt x="1477045" y="352752"/>
                  <a:pt x="1473994" y="353965"/>
                  <a:pt x="1473994" y="365551"/>
                </a:cubicBezTo>
                <a:cubicBezTo>
                  <a:pt x="1473994" y="382239"/>
                  <a:pt x="1474305" y="398998"/>
                  <a:pt x="1476375" y="415557"/>
                </a:cubicBezTo>
                <a:cubicBezTo>
                  <a:pt x="1477396" y="423721"/>
                  <a:pt x="1487611" y="425425"/>
                  <a:pt x="1493044" y="427463"/>
                </a:cubicBezTo>
                <a:cubicBezTo>
                  <a:pt x="1495394" y="428344"/>
                  <a:pt x="1497685" y="429652"/>
                  <a:pt x="1500188" y="429845"/>
                </a:cubicBezTo>
                <a:cubicBezTo>
                  <a:pt x="1518408" y="431247"/>
                  <a:pt x="1536701" y="431432"/>
                  <a:pt x="1554957" y="432226"/>
                </a:cubicBezTo>
                <a:cubicBezTo>
                  <a:pt x="1557338" y="433813"/>
                  <a:pt x="1561314" y="434236"/>
                  <a:pt x="1562100" y="436988"/>
                </a:cubicBezTo>
                <a:cubicBezTo>
                  <a:pt x="1564553" y="445574"/>
                  <a:pt x="1553542" y="458160"/>
                  <a:pt x="1550194" y="463182"/>
                </a:cubicBezTo>
                <a:lnTo>
                  <a:pt x="1545432" y="470326"/>
                </a:lnTo>
                <a:cubicBezTo>
                  <a:pt x="1549765" y="483327"/>
                  <a:pt x="1544182" y="473273"/>
                  <a:pt x="1557338" y="479851"/>
                </a:cubicBezTo>
                <a:cubicBezTo>
                  <a:pt x="1562457" y="482411"/>
                  <a:pt x="1566863" y="486201"/>
                  <a:pt x="1571625" y="489376"/>
                </a:cubicBezTo>
                <a:lnTo>
                  <a:pt x="1578769" y="494138"/>
                </a:lnTo>
                <a:cubicBezTo>
                  <a:pt x="1581150" y="495726"/>
                  <a:pt x="1583198" y="497996"/>
                  <a:pt x="1585913" y="498901"/>
                </a:cubicBezTo>
                <a:lnTo>
                  <a:pt x="1600200" y="503663"/>
                </a:lnTo>
                <a:cubicBezTo>
                  <a:pt x="1607359" y="501277"/>
                  <a:pt x="1608334" y="501648"/>
                  <a:pt x="1614488" y="496520"/>
                </a:cubicBezTo>
                <a:cubicBezTo>
                  <a:pt x="1626381" y="486610"/>
                  <a:pt x="1616221" y="491180"/>
                  <a:pt x="1628775" y="486995"/>
                </a:cubicBezTo>
                <a:cubicBezTo>
                  <a:pt x="1633538" y="483820"/>
                  <a:pt x="1639016" y="481518"/>
                  <a:pt x="1643063" y="477470"/>
                </a:cubicBezTo>
                <a:lnTo>
                  <a:pt x="1657350" y="463182"/>
                </a:lnTo>
                <a:cubicBezTo>
                  <a:pt x="1659731" y="460801"/>
                  <a:pt x="1661692" y="457906"/>
                  <a:pt x="1664494" y="456038"/>
                </a:cubicBezTo>
                <a:lnTo>
                  <a:pt x="1678782" y="446513"/>
                </a:lnTo>
                <a:cubicBezTo>
                  <a:pt x="1682654" y="447159"/>
                  <a:pt x="1695191" y="448486"/>
                  <a:pt x="1700213" y="451276"/>
                </a:cubicBezTo>
                <a:cubicBezTo>
                  <a:pt x="1705216" y="454056"/>
                  <a:pt x="1709738" y="457626"/>
                  <a:pt x="1714500" y="460801"/>
                </a:cubicBezTo>
                <a:cubicBezTo>
                  <a:pt x="1717453" y="462770"/>
                  <a:pt x="1720850" y="463976"/>
                  <a:pt x="1724025" y="465563"/>
                </a:cubicBezTo>
                <a:cubicBezTo>
                  <a:pt x="1726406" y="467944"/>
                  <a:pt x="1728582" y="470551"/>
                  <a:pt x="1731169" y="472707"/>
                </a:cubicBezTo>
                <a:cubicBezTo>
                  <a:pt x="1733368" y="474539"/>
                  <a:pt x="1736289" y="475446"/>
                  <a:pt x="1738313" y="477470"/>
                </a:cubicBezTo>
                <a:cubicBezTo>
                  <a:pt x="1740336" y="479493"/>
                  <a:pt x="1741488" y="482232"/>
                  <a:pt x="1743075" y="484613"/>
                </a:cubicBezTo>
                <a:cubicBezTo>
                  <a:pt x="1740694" y="486201"/>
                  <a:pt x="1737352" y="486891"/>
                  <a:pt x="1735932" y="489376"/>
                </a:cubicBezTo>
                <a:cubicBezTo>
                  <a:pt x="1733924" y="492890"/>
                  <a:pt x="1734532" y="497356"/>
                  <a:pt x="1733550" y="501282"/>
                </a:cubicBezTo>
                <a:cubicBezTo>
                  <a:pt x="1732941" y="503717"/>
                  <a:pt x="1732388" y="506232"/>
                  <a:pt x="1731169" y="508426"/>
                </a:cubicBezTo>
                <a:cubicBezTo>
                  <a:pt x="1727704" y="514663"/>
                  <a:pt x="1714164" y="534732"/>
                  <a:pt x="1707357" y="537001"/>
                </a:cubicBezTo>
                <a:lnTo>
                  <a:pt x="1700213" y="539382"/>
                </a:lnTo>
                <a:lnTo>
                  <a:pt x="1685925" y="548907"/>
                </a:lnTo>
                <a:cubicBezTo>
                  <a:pt x="1683544" y="550494"/>
                  <a:pt x="1680499" y="551381"/>
                  <a:pt x="1678782" y="553670"/>
                </a:cubicBezTo>
                <a:cubicBezTo>
                  <a:pt x="1669921" y="565484"/>
                  <a:pt x="1674940" y="560994"/>
                  <a:pt x="1664494" y="567957"/>
                </a:cubicBezTo>
                <a:cubicBezTo>
                  <a:pt x="1662907" y="570338"/>
                  <a:pt x="1661012" y="572541"/>
                  <a:pt x="1659732" y="575101"/>
                </a:cubicBezTo>
                <a:cubicBezTo>
                  <a:pt x="1656590" y="581384"/>
                  <a:pt x="1655409" y="588285"/>
                  <a:pt x="1662113" y="594151"/>
                </a:cubicBezTo>
                <a:cubicBezTo>
                  <a:pt x="1665891" y="597457"/>
                  <a:pt x="1671638" y="597326"/>
                  <a:pt x="1676400" y="598913"/>
                </a:cubicBezTo>
                <a:lnTo>
                  <a:pt x="1683544" y="601295"/>
                </a:lnTo>
                <a:cubicBezTo>
                  <a:pt x="1685925" y="602089"/>
                  <a:pt x="1688599" y="602284"/>
                  <a:pt x="1690688" y="603676"/>
                </a:cubicBezTo>
                <a:cubicBezTo>
                  <a:pt x="1693069" y="605263"/>
                  <a:pt x="1695633" y="606606"/>
                  <a:pt x="1697832" y="608438"/>
                </a:cubicBezTo>
                <a:cubicBezTo>
                  <a:pt x="1700419" y="610594"/>
                  <a:pt x="1702173" y="613714"/>
                  <a:pt x="1704975" y="615582"/>
                </a:cubicBezTo>
                <a:cubicBezTo>
                  <a:pt x="1707064" y="616974"/>
                  <a:pt x="1709812" y="616974"/>
                  <a:pt x="1712119" y="617963"/>
                </a:cubicBezTo>
                <a:cubicBezTo>
                  <a:pt x="1741322" y="630479"/>
                  <a:pt x="1704889" y="615539"/>
                  <a:pt x="1728788" y="627488"/>
                </a:cubicBezTo>
                <a:cubicBezTo>
                  <a:pt x="1748500" y="637344"/>
                  <a:pt x="1722611" y="620989"/>
                  <a:pt x="1743075" y="634632"/>
                </a:cubicBezTo>
                <a:cubicBezTo>
                  <a:pt x="1752892" y="649356"/>
                  <a:pt x="1741990" y="634990"/>
                  <a:pt x="1754982" y="646538"/>
                </a:cubicBezTo>
                <a:cubicBezTo>
                  <a:pt x="1760016" y="651013"/>
                  <a:pt x="1764507" y="656063"/>
                  <a:pt x="1769269" y="660826"/>
                </a:cubicBezTo>
                <a:cubicBezTo>
                  <a:pt x="1771293" y="662850"/>
                  <a:pt x="1772008" y="665946"/>
                  <a:pt x="1774032" y="667970"/>
                </a:cubicBezTo>
                <a:cubicBezTo>
                  <a:pt x="1776055" y="669993"/>
                  <a:pt x="1778794" y="671145"/>
                  <a:pt x="1781175" y="672732"/>
                </a:cubicBezTo>
                <a:cubicBezTo>
                  <a:pt x="1786863" y="689790"/>
                  <a:pt x="1778732" y="670276"/>
                  <a:pt x="1790700" y="684638"/>
                </a:cubicBezTo>
                <a:cubicBezTo>
                  <a:pt x="1802018" y="698219"/>
                  <a:pt x="1788254" y="691759"/>
                  <a:pt x="1802607" y="696545"/>
                </a:cubicBezTo>
                <a:cubicBezTo>
                  <a:pt x="1804194" y="698926"/>
                  <a:pt x="1806714" y="700902"/>
                  <a:pt x="1807369" y="703688"/>
                </a:cubicBezTo>
                <a:cubicBezTo>
                  <a:pt x="1809940" y="714615"/>
                  <a:pt x="1808583" y="726376"/>
                  <a:pt x="1812132" y="737026"/>
                </a:cubicBezTo>
                <a:cubicBezTo>
                  <a:pt x="1812926" y="739407"/>
                  <a:pt x="1813294" y="741976"/>
                  <a:pt x="1814513" y="744170"/>
                </a:cubicBezTo>
                <a:cubicBezTo>
                  <a:pt x="1817293" y="749173"/>
                  <a:pt x="1820863" y="753695"/>
                  <a:pt x="1824038" y="758457"/>
                </a:cubicBezTo>
                <a:lnTo>
                  <a:pt x="1828800" y="765601"/>
                </a:lnTo>
                <a:lnTo>
                  <a:pt x="1833563" y="772745"/>
                </a:lnTo>
                <a:lnTo>
                  <a:pt x="1838325" y="779888"/>
                </a:lnTo>
                <a:cubicBezTo>
                  <a:pt x="1837531" y="789413"/>
                  <a:pt x="1838407" y="799228"/>
                  <a:pt x="1835944" y="808463"/>
                </a:cubicBezTo>
                <a:cubicBezTo>
                  <a:pt x="1835059" y="811782"/>
                  <a:pt x="1824564" y="818709"/>
                  <a:pt x="1821657" y="820370"/>
                </a:cubicBezTo>
                <a:cubicBezTo>
                  <a:pt x="1818575" y="822131"/>
                  <a:pt x="1815214" y="823371"/>
                  <a:pt x="1812132" y="825132"/>
                </a:cubicBezTo>
                <a:cubicBezTo>
                  <a:pt x="1809647" y="826552"/>
                  <a:pt x="1807603" y="828733"/>
                  <a:pt x="1804988" y="829895"/>
                </a:cubicBezTo>
                <a:cubicBezTo>
                  <a:pt x="1800400" y="831934"/>
                  <a:pt x="1795190" y="832412"/>
                  <a:pt x="1790700" y="834657"/>
                </a:cubicBezTo>
                <a:cubicBezTo>
                  <a:pt x="1787525" y="836245"/>
                  <a:pt x="1784646" y="838676"/>
                  <a:pt x="1781175" y="839420"/>
                </a:cubicBezTo>
                <a:cubicBezTo>
                  <a:pt x="1747289" y="846682"/>
                  <a:pt x="1768253" y="837965"/>
                  <a:pt x="1745457" y="844182"/>
                </a:cubicBezTo>
                <a:cubicBezTo>
                  <a:pt x="1740614" y="845503"/>
                  <a:pt x="1735932" y="847357"/>
                  <a:pt x="1731169" y="848945"/>
                </a:cubicBezTo>
                <a:lnTo>
                  <a:pt x="1724025" y="851326"/>
                </a:lnTo>
                <a:cubicBezTo>
                  <a:pt x="1701961" y="866035"/>
                  <a:pt x="1725781" y="851925"/>
                  <a:pt x="1666875" y="858470"/>
                </a:cubicBezTo>
                <a:cubicBezTo>
                  <a:pt x="1661886" y="859024"/>
                  <a:pt x="1652588" y="863232"/>
                  <a:pt x="1652588" y="863232"/>
                </a:cubicBezTo>
                <a:cubicBezTo>
                  <a:pt x="1650207" y="864820"/>
                  <a:pt x="1647468" y="865971"/>
                  <a:pt x="1645444" y="867995"/>
                </a:cubicBezTo>
                <a:cubicBezTo>
                  <a:pt x="1629569" y="883870"/>
                  <a:pt x="1652590" y="867199"/>
                  <a:pt x="1633538" y="879901"/>
                </a:cubicBezTo>
                <a:cubicBezTo>
                  <a:pt x="1632744" y="883076"/>
                  <a:pt x="1632056" y="886279"/>
                  <a:pt x="1631157" y="889426"/>
                </a:cubicBezTo>
                <a:cubicBezTo>
                  <a:pt x="1630467" y="891840"/>
                  <a:pt x="1629384" y="894135"/>
                  <a:pt x="1628775" y="896570"/>
                </a:cubicBezTo>
                <a:cubicBezTo>
                  <a:pt x="1627793" y="900496"/>
                  <a:pt x="1627459" y="904571"/>
                  <a:pt x="1626394" y="908476"/>
                </a:cubicBezTo>
                <a:cubicBezTo>
                  <a:pt x="1625073" y="913319"/>
                  <a:pt x="1625809" y="919978"/>
                  <a:pt x="1621632" y="922763"/>
                </a:cubicBezTo>
                <a:cubicBezTo>
                  <a:pt x="1612400" y="928918"/>
                  <a:pt x="1617203" y="926621"/>
                  <a:pt x="1607344" y="929907"/>
                </a:cubicBezTo>
                <a:cubicBezTo>
                  <a:pt x="1590255" y="941300"/>
                  <a:pt x="1597104" y="935385"/>
                  <a:pt x="1585913" y="946576"/>
                </a:cubicBezTo>
                <a:cubicBezTo>
                  <a:pt x="1583532" y="945782"/>
                  <a:pt x="1581014" y="945318"/>
                  <a:pt x="1578769" y="944195"/>
                </a:cubicBezTo>
                <a:cubicBezTo>
                  <a:pt x="1576209" y="942915"/>
                  <a:pt x="1574256" y="940559"/>
                  <a:pt x="1571625" y="939432"/>
                </a:cubicBezTo>
                <a:cubicBezTo>
                  <a:pt x="1568617" y="938143"/>
                  <a:pt x="1565275" y="937845"/>
                  <a:pt x="1562100" y="937051"/>
                </a:cubicBezTo>
                <a:cubicBezTo>
                  <a:pt x="1559719" y="934670"/>
                  <a:pt x="1557901" y="931542"/>
                  <a:pt x="1554957" y="929907"/>
                </a:cubicBezTo>
                <a:cubicBezTo>
                  <a:pt x="1550569" y="927469"/>
                  <a:pt x="1540669" y="925145"/>
                  <a:pt x="1540669" y="925145"/>
                </a:cubicBezTo>
                <a:cubicBezTo>
                  <a:pt x="1537494" y="927526"/>
                  <a:pt x="1534590" y="930319"/>
                  <a:pt x="1531144" y="932288"/>
                </a:cubicBezTo>
                <a:cubicBezTo>
                  <a:pt x="1528965" y="933533"/>
                  <a:pt x="1525960" y="933102"/>
                  <a:pt x="1524000" y="934670"/>
                </a:cubicBezTo>
                <a:cubicBezTo>
                  <a:pt x="1521765" y="936458"/>
                  <a:pt x="1520825" y="939432"/>
                  <a:pt x="1519238" y="941813"/>
                </a:cubicBezTo>
                <a:cubicBezTo>
                  <a:pt x="1518444" y="944194"/>
                  <a:pt x="1517980" y="946712"/>
                  <a:pt x="1516857" y="948957"/>
                </a:cubicBezTo>
                <a:cubicBezTo>
                  <a:pt x="1513542" y="955587"/>
                  <a:pt x="1510216" y="957979"/>
                  <a:pt x="1504950" y="963245"/>
                </a:cubicBezTo>
                <a:cubicBezTo>
                  <a:pt x="1502333" y="971095"/>
                  <a:pt x="1501600" y="973760"/>
                  <a:pt x="1497807" y="982295"/>
                </a:cubicBezTo>
                <a:cubicBezTo>
                  <a:pt x="1496365" y="985539"/>
                  <a:pt x="1494442" y="988557"/>
                  <a:pt x="1493044" y="991820"/>
                </a:cubicBezTo>
                <a:cubicBezTo>
                  <a:pt x="1488804" y="1001712"/>
                  <a:pt x="1493503" y="997787"/>
                  <a:pt x="1483519" y="1006107"/>
                </a:cubicBezTo>
                <a:cubicBezTo>
                  <a:pt x="1481320" y="1007939"/>
                  <a:pt x="1479221" y="1010565"/>
                  <a:pt x="1476375" y="1010870"/>
                </a:cubicBezTo>
                <a:cubicBezTo>
                  <a:pt x="1456628" y="1012986"/>
                  <a:pt x="1436688" y="1012457"/>
                  <a:pt x="1416844" y="1013251"/>
                </a:cubicBezTo>
                <a:cubicBezTo>
                  <a:pt x="1411683" y="1016691"/>
                  <a:pt x="1406923" y="1018541"/>
                  <a:pt x="1404938" y="1025157"/>
                </a:cubicBezTo>
                <a:cubicBezTo>
                  <a:pt x="1403325" y="1030533"/>
                  <a:pt x="1404170" y="1036450"/>
                  <a:pt x="1402557" y="1041826"/>
                </a:cubicBezTo>
                <a:cubicBezTo>
                  <a:pt x="1401537" y="1045227"/>
                  <a:pt x="1393217" y="1054646"/>
                  <a:pt x="1390650" y="1056113"/>
                </a:cubicBezTo>
                <a:cubicBezTo>
                  <a:pt x="1387808" y="1057737"/>
                  <a:pt x="1384300" y="1057701"/>
                  <a:pt x="1381125" y="1058495"/>
                </a:cubicBezTo>
                <a:cubicBezTo>
                  <a:pt x="1378744" y="1060082"/>
                  <a:pt x="1376758" y="1062563"/>
                  <a:pt x="1373982" y="1063257"/>
                </a:cubicBezTo>
                <a:cubicBezTo>
                  <a:pt x="1367009" y="1065000"/>
                  <a:pt x="1359640" y="1064456"/>
                  <a:pt x="1352550" y="1065638"/>
                </a:cubicBezTo>
                <a:cubicBezTo>
                  <a:pt x="1350074" y="1066051"/>
                  <a:pt x="1347788" y="1067226"/>
                  <a:pt x="1345407" y="1068020"/>
                </a:cubicBezTo>
                <a:cubicBezTo>
                  <a:pt x="1333501" y="1067226"/>
                  <a:pt x="1321458" y="1067600"/>
                  <a:pt x="1309688" y="1065638"/>
                </a:cubicBezTo>
                <a:cubicBezTo>
                  <a:pt x="1305252" y="1064899"/>
                  <a:pt x="1298083" y="1055968"/>
                  <a:pt x="1295400" y="1053732"/>
                </a:cubicBezTo>
                <a:cubicBezTo>
                  <a:pt x="1285168" y="1045205"/>
                  <a:pt x="1291849" y="1051956"/>
                  <a:pt x="1281113" y="1046588"/>
                </a:cubicBezTo>
                <a:cubicBezTo>
                  <a:pt x="1278553" y="1045308"/>
                  <a:pt x="1276584" y="1042988"/>
                  <a:pt x="1273969" y="1041826"/>
                </a:cubicBezTo>
                <a:cubicBezTo>
                  <a:pt x="1255890" y="1033791"/>
                  <a:pt x="1246795" y="1036204"/>
                  <a:pt x="1223963" y="1034682"/>
                </a:cubicBezTo>
                <a:cubicBezTo>
                  <a:pt x="1221582" y="1033888"/>
                  <a:pt x="1219064" y="1033424"/>
                  <a:pt x="1216819" y="1032301"/>
                </a:cubicBezTo>
                <a:cubicBezTo>
                  <a:pt x="1198352" y="1023067"/>
                  <a:pt x="1220488" y="1031142"/>
                  <a:pt x="1202532" y="1025157"/>
                </a:cubicBezTo>
                <a:cubicBezTo>
                  <a:pt x="1178313" y="1030000"/>
                  <a:pt x="1200573" y="1025036"/>
                  <a:pt x="1183482" y="1029920"/>
                </a:cubicBezTo>
                <a:cubicBezTo>
                  <a:pt x="1162517" y="1035911"/>
                  <a:pt x="1183968" y="1028964"/>
                  <a:pt x="1166813" y="1034682"/>
                </a:cubicBezTo>
                <a:cubicBezTo>
                  <a:pt x="1162050" y="1033888"/>
                  <a:pt x="1157209" y="1033472"/>
                  <a:pt x="1152525" y="1032301"/>
                </a:cubicBezTo>
                <a:cubicBezTo>
                  <a:pt x="1147655" y="1031083"/>
                  <a:pt x="1138238" y="1027538"/>
                  <a:pt x="1138238" y="1027538"/>
                </a:cubicBezTo>
                <a:cubicBezTo>
                  <a:pt x="1135857" y="1025157"/>
                  <a:pt x="1132600" y="1023407"/>
                  <a:pt x="1131094" y="1020395"/>
                </a:cubicBezTo>
                <a:cubicBezTo>
                  <a:pt x="1129284" y="1016775"/>
                  <a:pt x="1129695" y="1012415"/>
                  <a:pt x="1128713" y="1008488"/>
                </a:cubicBezTo>
                <a:cubicBezTo>
                  <a:pt x="1128104" y="1006053"/>
                  <a:pt x="1127022" y="1003758"/>
                  <a:pt x="1126332" y="1001345"/>
                </a:cubicBezTo>
                <a:cubicBezTo>
                  <a:pt x="1125433" y="998198"/>
                  <a:pt x="1124660" y="995015"/>
                  <a:pt x="1123950" y="991820"/>
                </a:cubicBezTo>
                <a:cubicBezTo>
                  <a:pt x="1120582" y="976663"/>
                  <a:pt x="1121267" y="977190"/>
                  <a:pt x="1119188" y="958482"/>
                </a:cubicBezTo>
                <a:cubicBezTo>
                  <a:pt x="1121715" y="935738"/>
                  <a:pt x="1121939" y="930990"/>
                  <a:pt x="1126332" y="906095"/>
                </a:cubicBezTo>
                <a:cubicBezTo>
                  <a:pt x="1127682" y="898448"/>
                  <a:pt x="1131128" y="889323"/>
                  <a:pt x="1133475" y="882282"/>
                </a:cubicBezTo>
                <a:cubicBezTo>
                  <a:pt x="1134269" y="879901"/>
                  <a:pt x="1135248" y="877573"/>
                  <a:pt x="1135857" y="875138"/>
                </a:cubicBezTo>
                <a:cubicBezTo>
                  <a:pt x="1136651" y="871963"/>
                  <a:pt x="1136614" y="868454"/>
                  <a:pt x="1138238" y="865613"/>
                </a:cubicBezTo>
                <a:cubicBezTo>
                  <a:pt x="1139909" y="862689"/>
                  <a:pt x="1143315" y="861128"/>
                  <a:pt x="1145382" y="858470"/>
                </a:cubicBezTo>
                <a:cubicBezTo>
                  <a:pt x="1148896" y="853952"/>
                  <a:pt x="1151732" y="848945"/>
                  <a:pt x="1154907" y="844182"/>
                </a:cubicBezTo>
                <a:cubicBezTo>
                  <a:pt x="1156494" y="841801"/>
                  <a:pt x="1157645" y="839062"/>
                  <a:pt x="1159669" y="837038"/>
                </a:cubicBezTo>
                <a:cubicBezTo>
                  <a:pt x="1164432" y="832276"/>
                  <a:pt x="1170221" y="828355"/>
                  <a:pt x="1173957" y="822751"/>
                </a:cubicBezTo>
                <a:cubicBezTo>
                  <a:pt x="1175544" y="820370"/>
                  <a:pt x="1176818" y="817746"/>
                  <a:pt x="1178719" y="815607"/>
                </a:cubicBezTo>
                <a:cubicBezTo>
                  <a:pt x="1183194" y="810573"/>
                  <a:pt x="1189271" y="806924"/>
                  <a:pt x="1193007" y="801320"/>
                </a:cubicBezTo>
                <a:lnTo>
                  <a:pt x="1202532" y="787032"/>
                </a:lnTo>
                <a:cubicBezTo>
                  <a:pt x="1203326" y="784651"/>
                  <a:pt x="1203791" y="782133"/>
                  <a:pt x="1204913" y="779888"/>
                </a:cubicBezTo>
                <a:cubicBezTo>
                  <a:pt x="1206193" y="777328"/>
                  <a:pt x="1209456" y="775598"/>
                  <a:pt x="1209675" y="772745"/>
                </a:cubicBezTo>
                <a:cubicBezTo>
                  <a:pt x="1210287" y="764791"/>
                  <a:pt x="1208175" y="756860"/>
                  <a:pt x="1207294" y="748932"/>
                </a:cubicBezTo>
                <a:cubicBezTo>
                  <a:pt x="1206591" y="742605"/>
                  <a:pt x="1206156" y="729986"/>
                  <a:pt x="1202532" y="722738"/>
                </a:cubicBezTo>
                <a:cubicBezTo>
                  <a:pt x="1201252" y="720178"/>
                  <a:pt x="1199601" y="717793"/>
                  <a:pt x="1197769" y="715595"/>
                </a:cubicBezTo>
                <a:cubicBezTo>
                  <a:pt x="1195613" y="713008"/>
                  <a:pt x="1193365" y="710409"/>
                  <a:pt x="1190625" y="708451"/>
                </a:cubicBezTo>
                <a:cubicBezTo>
                  <a:pt x="1187736" y="706388"/>
                  <a:pt x="1184275" y="705276"/>
                  <a:pt x="1181100" y="703688"/>
                </a:cubicBezTo>
                <a:cubicBezTo>
                  <a:pt x="1175940" y="695949"/>
                  <a:pt x="1173163" y="689799"/>
                  <a:pt x="1162050" y="687020"/>
                </a:cubicBezTo>
                <a:lnTo>
                  <a:pt x="1143000" y="682257"/>
                </a:lnTo>
                <a:cubicBezTo>
                  <a:pt x="1140619" y="679876"/>
                  <a:pt x="1137528" y="678037"/>
                  <a:pt x="1135857" y="675113"/>
                </a:cubicBezTo>
                <a:cubicBezTo>
                  <a:pt x="1133658" y="671264"/>
                  <a:pt x="1132362" y="652517"/>
                  <a:pt x="1128713" y="651301"/>
                </a:cubicBezTo>
                <a:lnTo>
                  <a:pt x="1121569" y="648920"/>
                </a:lnTo>
                <a:cubicBezTo>
                  <a:pt x="1119982" y="646539"/>
                  <a:pt x="1118831" y="643800"/>
                  <a:pt x="1116807" y="641776"/>
                </a:cubicBezTo>
                <a:cubicBezTo>
                  <a:pt x="1113073" y="638042"/>
                  <a:pt x="1107555" y="635794"/>
                  <a:pt x="1102519" y="634632"/>
                </a:cubicBezTo>
                <a:cubicBezTo>
                  <a:pt x="1094632" y="632812"/>
                  <a:pt x="1086644" y="631458"/>
                  <a:pt x="1078707" y="629870"/>
                </a:cubicBezTo>
                <a:cubicBezTo>
                  <a:pt x="1074738" y="629076"/>
                  <a:pt x="1070640" y="628768"/>
                  <a:pt x="1066800" y="627488"/>
                </a:cubicBezTo>
                <a:lnTo>
                  <a:pt x="1045369" y="620345"/>
                </a:lnTo>
                <a:cubicBezTo>
                  <a:pt x="1042988" y="619551"/>
                  <a:pt x="1040660" y="618572"/>
                  <a:pt x="1038225" y="617963"/>
                </a:cubicBezTo>
                <a:cubicBezTo>
                  <a:pt x="1035050" y="617169"/>
                  <a:pt x="1031847" y="616481"/>
                  <a:pt x="1028700" y="615582"/>
                </a:cubicBezTo>
                <a:cubicBezTo>
                  <a:pt x="1026287" y="614893"/>
                  <a:pt x="1024053" y="613464"/>
                  <a:pt x="1021557" y="613201"/>
                </a:cubicBezTo>
                <a:cubicBezTo>
                  <a:pt x="1008902" y="611869"/>
                  <a:pt x="996157" y="611614"/>
                  <a:pt x="983457" y="610820"/>
                </a:cubicBezTo>
                <a:cubicBezTo>
                  <a:pt x="974054" y="609476"/>
                  <a:pt x="964164" y="608377"/>
                  <a:pt x="954882" y="606057"/>
                </a:cubicBezTo>
                <a:cubicBezTo>
                  <a:pt x="949213" y="604640"/>
                  <a:pt x="940651" y="600665"/>
                  <a:pt x="935832" y="598913"/>
                </a:cubicBezTo>
                <a:cubicBezTo>
                  <a:pt x="931114" y="597197"/>
                  <a:pt x="926307" y="595738"/>
                  <a:pt x="921544" y="594151"/>
                </a:cubicBezTo>
                <a:lnTo>
                  <a:pt x="914400" y="591770"/>
                </a:lnTo>
                <a:cubicBezTo>
                  <a:pt x="912019" y="590182"/>
                  <a:pt x="909817" y="588287"/>
                  <a:pt x="907257" y="587007"/>
                </a:cubicBezTo>
                <a:cubicBezTo>
                  <a:pt x="903842" y="585300"/>
                  <a:pt x="893638" y="583007"/>
                  <a:pt x="890588" y="582245"/>
                </a:cubicBezTo>
                <a:cubicBezTo>
                  <a:pt x="888207" y="579864"/>
                  <a:pt x="886711" y="575918"/>
                  <a:pt x="883444" y="575101"/>
                </a:cubicBezTo>
                <a:cubicBezTo>
                  <a:pt x="870065" y="571756"/>
                  <a:pt x="872840" y="578561"/>
                  <a:pt x="866775" y="584626"/>
                </a:cubicBezTo>
                <a:cubicBezTo>
                  <a:pt x="865696" y="585705"/>
                  <a:pt x="852812" y="595180"/>
                  <a:pt x="850107" y="596532"/>
                </a:cubicBezTo>
                <a:cubicBezTo>
                  <a:pt x="841526" y="600822"/>
                  <a:pt x="825975" y="600612"/>
                  <a:pt x="819150" y="601295"/>
                </a:cubicBezTo>
                <a:cubicBezTo>
                  <a:pt x="806467" y="605523"/>
                  <a:pt x="804803" y="607138"/>
                  <a:pt x="785813" y="601295"/>
                </a:cubicBezTo>
                <a:cubicBezTo>
                  <a:pt x="783077" y="600453"/>
                  <a:pt x="783074" y="596175"/>
                  <a:pt x="781050" y="594151"/>
                </a:cubicBezTo>
                <a:cubicBezTo>
                  <a:pt x="779026" y="592127"/>
                  <a:pt x="776236" y="591051"/>
                  <a:pt x="773907" y="589388"/>
                </a:cubicBezTo>
                <a:cubicBezTo>
                  <a:pt x="770678" y="587081"/>
                  <a:pt x="767828" y="584214"/>
                  <a:pt x="764382" y="582245"/>
                </a:cubicBezTo>
                <a:cubicBezTo>
                  <a:pt x="758837" y="579077"/>
                  <a:pt x="744242" y="578007"/>
                  <a:pt x="740569" y="577482"/>
                </a:cubicBezTo>
                <a:cubicBezTo>
                  <a:pt x="723559" y="566142"/>
                  <a:pt x="731835" y="569345"/>
                  <a:pt x="716757" y="565576"/>
                </a:cubicBezTo>
                <a:cubicBezTo>
                  <a:pt x="712279" y="562591"/>
                  <a:pt x="705203" y="557446"/>
                  <a:pt x="700088" y="556051"/>
                </a:cubicBezTo>
                <a:cubicBezTo>
                  <a:pt x="694673" y="554574"/>
                  <a:pt x="688975" y="554464"/>
                  <a:pt x="683419" y="553670"/>
                </a:cubicBezTo>
                <a:cubicBezTo>
                  <a:pt x="669511" y="549033"/>
                  <a:pt x="682284" y="554916"/>
                  <a:pt x="671513" y="544145"/>
                </a:cubicBezTo>
                <a:cubicBezTo>
                  <a:pt x="669489" y="542121"/>
                  <a:pt x="666796" y="540899"/>
                  <a:pt x="664369" y="539382"/>
                </a:cubicBezTo>
                <a:cubicBezTo>
                  <a:pt x="660444" y="536929"/>
                  <a:pt x="656676" y="534153"/>
                  <a:pt x="652463" y="532238"/>
                </a:cubicBezTo>
                <a:cubicBezTo>
                  <a:pt x="647893" y="530161"/>
                  <a:pt x="638175" y="527476"/>
                  <a:pt x="638175" y="527476"/>
                </a:cubicBezTo>
                <a:cubicBezTo>
                  <a:pt x="619919" y="529063"/>
                  <a:pt x="601402" y="528777"/>
                  <a:pt x="583407" y="532238"/>
                </a:cubicBezTo>
                <a:cubicBezTo>
                  <a:pt x="580100" y="532874"/>
                  <a:pt x="579003" y="537424"/>
                  <a:pt x="576263" y="539382"/>
                </a:cubicBezTo>
                <a:cubicBezTo>
                  <a:pt x="573374" y="541445"/>
                  <a:pt x="569748" y="542264"/>
                  <a:pt x="566738" y="544145"/>
                </a:cubicBezTo>
                <a:cubicBezTo>
                  <a:pt x="563373" y="546248"/>
                  <a:pt x="560388" y="548907"/>
                  <a:pt x="557213" y="551288"/>
                </a:cubicBezTo>
                <a:cubicBezTo>
                  <a:pt x="555514" y="556385"/>
                  <a:pt x="554415" y="561773"/>
                  <a:pt x="550069" y="565576"/>
                </a:cubicBezTo>
                <a:cubicBezTo>
                  <a:pt x="538704" y="575520"/>
                  <a:pt x="534985" y="575366"/>
                  <a:pt x="521494" y="579863"/>
                </a:cubicBezTo>
                <a:cubicBezTo>
                  <a:pt x="519113" y="580657"/>
                  <a:pt x="516826" y="581832"/>
                  <a:pt x="514350" y="582245"/>
                </a:cubicBezTo>
                <a:cubicBezTo>
                  <a:pt x="494527" y="585549"/>
                  <a:pt x="504843" y="583943"/>
                  <a:pt x="483394" y="587007"/>
                </a:cubicBezTo>
                <a:cubicBezTo>
                  <a:pt x="480219" y="588595"/>
                  <a:pt x="477132" y="590372"/>
                  <a:pt x="473869" y="591770"/>
                </a:cubicBezTo>
                <a:cubicBezTo>
                  <a:pt x="471562" y="592759"/>
                  <a:pt x="468970" y="593029"/>
                  <a:pt x="466725" y="594151"/>
                </a:cubicBezTo>
                <a:cubicBezTo>
                  <a:pt x="455291" y="599868"/>
                  <a:pt x="462497" y="601219"/>
                  <a:pt x="445294" y="603676"/>
                </a:cubicBezTo>
                <a:cubicBezTo>
                  <a:pt x="426270" y="606393"/>
                  <a:pt x="407244" y="608697"/>
                  <a:pt x="388144" y="610820"/>
                </a:cubicBezTo>
                <a:cubicBezTo>
                  <a:pt x="364097" y="618834"/>
                  <a:pt x="401425" y="606596"/>
                  <a:pt x="371475" y="615582"/>
                </a:cubicBezTo>
                <a:cubicBezTo>
                  <a:pt x="366667" y="617025"/>
                  <a:pt x="361365" y="617561"/>
                  <a:pt x="357188" y="620345"/>
                </a:cubicBezTo>
                <a:cubicBezTo>
                  <a:pt x="354807" y="621932"/>
                  <a:pt x="352724" y="624102"/>
                  <a:pt x="350044" y="625107"/>
                </a:cubicBezTo>
                <a:cubicBezTo>
                  <a:pt x="346254" y="626528"/>
                  <a:pt x="342120" y="626764"/>
                  <a:pt x="338138" y="627488"/>
                </a:cubicBezTo>
                <a:cubicBezTo>
                  <a:pt x="304625" y="633582"/>
                  <a:pt x="341353" y="626370"/>
                  <a:pt x="311944" y="632251"/>
                </a:cubicBezTo>
                <a:cubicBezTo>
                  <a:pt x="309563" y="633838"/>
                  <a:pt x="306824" y="634989"/>
                  <a:pt x="304800" y="637013"/>
                </a:cubicBezTo>
                <a:cubicBezTo>
                  <a:pt x="302776" y="639037"/>
                  <a:pt x="302192" y="642272"/>
                  <a:pt x="300038" y="644157"/>
                </a:cubicBezTo>
                <a:cubicBezTo>
                  <a:pt x="295730" y="647926"/>
                  <a:pt x="290513" y="650507"/>
                  <a:pt x="285750" y="653682"/>
                </a:cubicBezTo>
                <a:lnTo>
                  <a:pt x="278607" y="658445"/>
                </a:lnTo>
                <a:cubicBezTo>
                  <a:pt x="266701" y="657651"/>
                  <a:pt x="254748" y="657381"/>
                  <a:pt x="242888" y="656063"/>
                </a:cubicBezTo>
                <a:cubicBezTo>
                  <a:pt x="232382" y="654896"/>
                  <a:pt x="238570" y="652659"/>
                  <a:pt x="228600" y="648920"/>
                </a:cubicBezTo>
                <a:cubicBezTo>
                  <a:pt x="224810" y="647499"/>
                  <a:pt x="220663" y="647332"/>
                  <a:pt x="216694" y="646538"/>
                </a:cubicBezTo>
                <a:cubicBezTo>
                  <a:pt x="184466" y="657281"/>
                  <a:pt x="203988" y="647224"/>
                  <a:pt x="188119" y="660826"/>
                </a:cubicBezTo>
                <a:cubicBezTo>
                  <a:pt x="185106" y="663409"/>
                  <a:pt x="181231" y="665004"/>
                  <a:pt x="178594" y="667970"/>
                </a:cubicBezTo>
                <a:cubicBezTo>
                  <a:pt x="174791" y="672248"/>
                  <a:pt x="173116" y="678210"/>
                  <a:pt x="169069" y="682257"/>
                </a:cubicBezTo>
                <a:cubicBezTo>
                  <a:pt x="166688" y="684638"/>
                  <a:pt x="164869" y="687766"/>
                  <a:pt x="161925" y="689401"/>
                </a:cubicBezTo>
                <a:cubicBezTo>
                  <a:pt x="157537" y="691839"/>
                  <a:pt x="147638" y="694163"/>
                  <a:pt x="147638" y="694163"/>
                </a:cubicBezTo>
                <a:cubicBezTo>
                  <a:pt x="145617" y="693995"/>
                  <a:pt x="120500" y="694168"/>
                  <a:pt x="111919" y="689401"/>
                </a:cubicBezTo>
                <a:cubicBezTo>
                  <a:pt x="111911" y="689397"/>
                  <a:pt x="94063" y="677497"/>
                  <a:pt x="90488" y="675113"/>
                </a:cubicBezTo>
                <a:lnTo>
                  <a:pt x="83344" y="670351"/>
                </a:lnTo>
                <a:cubicBezTo>
                  <a:pt x="77701" y="661886"/>
                  <a:pt x="78581" y="663604"/>
                  <a:pt x="76200" y="660826"/>
                </a:cubicBezTo>
                <a:close/>
              </a:path>
            </a:pathLst>
          </a:custGeom>
          <a:solidFill>
            <a:srgbClr val="FF0000">
              <a:alpha val="41961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685558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499537" y="1656046"/>
            <a:ext cx="1437048" cy="923587"/>
          </a:xfrm>
          <a:custGeom>
            <a:avLst/>
            <a:gdLst>
              <a:gd name="connsiteX0" fmla="*/ 1190 w 1383982"/>
              <a:gd name="connsiteY0" fmla="*/ 1047767 h 1159685"/>
              <a:gd name="connsiteX1" fmla="*/ 10715 w 1383982"/>
              <a:gd name="connsiteY1" fmla="*/ 1040623 h 1159685"/>
              <a:gd name="connsiteX2" fmla="*/ 17859 w 1383982"/>
              <a:gd name="connsiteY2" fmla="*/ 1038242 h 1159685"/>
              <a:gd name="connsiteX3" fmla="*/ 25003 w 1383982"/>
              <a:gd name="connsiteY3" fmla="*/ 1031098 h 1159685"/>
              <a:gd name="connsiteX4" fmla="*/ 34528 w 1383982"/>
              <a:gd name="connsiteY4" fmla="*/ 1023954 h 1159685"/>
              <a:gd name="connsiteX5" fmla="*/ 48815 w 1383982"/>
              <a:gd name="connsiteY5" fmla="*/ 1016810 h 1159685"/>
              <a:gd name="connsiteX6" fmla="*/ 101203 w 1383982"/>
              <a:gd name="connsiteY6" fmla="*/ 1014429 h 1159685"/>
              <a:gd name="connsiteX7" fmla="*/ 110728 w 1383982"/>
              <a:gd name="connsiteY7" fmla="*/ 997760 h 1159685"/>
              <a:gd name="connsiteX8" fmla="*/ 113109 w 1383982"/>
              <a:gd name="connsiteY8" fmla="*/ 954898 h 1159685"/>
              <a:gd name="connsiteX9" fmla="*/ 120253 w 1383982"/>
              <a:gd name="connsiteY9" fmla="*/ 950135 h 1159685"/>
              <a:gd name="connsiteX10" fmla="*/ 136922 w 1383982"/>
              <a:gd name="connsiteY10" fmla="*/ 945373 h 1159685"/>
              <a:gd name="connsiteX11" fmla="*/ 158353 w 1383982"/>
              <a:gd name="connsiteY11" fmla="*/ 935848 h 1159685"/>
              <a:gd name="connsiteX12" fmla="*/ 167878 w 1383982"/>
              <a:gd name="connsiteY12" fmla="*/ 931085 h 1159685"/>
              <a:gd name="connsiteX13" fmla="*/ 177403 w 1383982"/>
              <a:gd name="connsiteY13" fmla="*/ 928704 h 1159685"/>
              <a:gd name="connsiteX14" fmla="*/ 194072 w 1383982"/>
              <a:gd name="connsiteY14" fmla="*/ 921560 h 1159685"/>
              <a:gd name="connsiteX15" fmla="*/ 198834 w 1383982"/>
              <a:gd name="connsiteY15" fmla="*/ 914417 h 1159685"/>
              <a:gd name="connsiteX16" fmla="*/ 196453 w 1383982"/>
              <a:gd name="connsiteY16" fmla="*/ 900129 h 1159685"/>
              <a:gd name="connsiteX17" fmla="*/ 186928 w 1383982"/>
              <a:gd name="connsiteY17" fmla="*/ 895367 h 1159685"/>
              <a:gd name="connsiteX18" fmla="*/ 179784 w 1383982"/>
              <a:gd name="connsiteY18" fmla="*/ 890604 h 1159685"/>
              <a:gd name="connsiteX19" fmla="*/ 175022 w 1383982"/>
              <a:gd name="connsiteY19" fmla="*/ 883460 h 1159685"/>
              <a:gd name="connsiteX20" fmla="*/ 163115 w 1383982"/>
              <a:gd name="connsiteY20" fmla="*/ 873935 h 1159685"/>
              <a:gd name="connsiteX21" fmla="*/ 163115 w 1383982"/>
              <a:gd name="connsiteY21" fmla="*/ 842979 h 1159685"/>
              <a:gd name="connsiteX22" fmla="*/ 177403 w 1383982"/>
              <a:gd name="connsiteY22" fmla="*/ 838217 h 1159685"/>
              <a:gd name="connsiteX23" fmla="*/ 191690 w 1383982"/>
              <a:gd name="connsiteY23" fmla="*/ 831073 h 1159685"/>
              <a:gd name="connsiteX24" fmla="*/ 198834 w 1383982"/>
              <a:gd name="connsiteY24" fmla="*/ 828692 h 1159685"/>
              <a:gd name="connsiteX25" fmla="*/ 215503 w 1383982"/>
              <a:gd name="connsiteY25" fmla="*/ 821548 h 1159685"/>
              <a:gd name="connsiteX26" fmla="*/ 222647 w 1383982"/>
              <a:gd name="connsiteY26" fmla="*/ 814404 h 1159685"/>
              <a:gd name="connsiteX27" fmla="*/ 213122 w 1383982"/>
              <a:gd name="connsiteY27" fmla="*/ 776304 h 1159685"/>
              <a:gd name="connsiteX28" fmla="*/ 205978 w 1383982"/>
              <a:gd name="connsiteY28" fmla="*/ 766779 h 1159685"/>
              <a:gd name="connsiteX29" fmla="*/ 201215 w 1383982"/>
              <a:gd name="connsiteY29" fmla="*/ 759635 h 1159685"/>
              <a:gd name="connsiteX30" fmla="*/ 196453 w 1383982"/>
              <a:gd name="connsiteY30" fmla="*/ 740585 h 1159685"/>
              <a:gd name="connsiteX31" fmla="*/ 189309 w 1383982"/>
              <a:gd name="connsiteY31" fmla="*/ 695342 h 1159685"/>
              <a:gd name="connsiteX32" fmla="*/ 184547 w 1383982"/>
              <a:gd name="connsiteY32" fmla="*/ 659623 h 1159685"/>
              <a:gd name="connsiteX33" fmla="*/ 175022 w 1383982"/>
              <a:gd name="connsiteY33" fmla="*/ 638192 h 1159685"/>
              <a:gd name="connsiteX34" fmla="*/ 170259 w 1383982"/>
              <a:gd name="connsiteY34" fmla="*/ 623904 h 1159685"/>
              <a:gd name="connsiteX35" fmla="*/ 167878 w 1383982"/>
              <a:gd name="connsiteY35" fmla="*/ 616760 h 1159685"/>
              <a:gd name="connsiteX36" fmla="*/ 160734 w 1383982"/>
              <a:gd name="connsiteY36" fmla="*/ 609617 h 1159685"/>
              <a:gd name="connsiteX37" fmla="*/ 158353 w 1383982"/>
              <a:gd name="connsiteY37" fmla="*/ 578660 h 1159685"/>
              <a:gd name="connsiteX38" fmla="*/ 163115 w 1383982"/>
              <a:gd name="connsiteY38" fmla="*/ 571517 h 1159685"/>
              <a:gd name="connsiteX39" fmla="*/ 167878 w 1383982"/>
              <a:gd name="connsiteY39" fmla="*/ 557229 h 1159685"/>
              <a:gd name="connsiteX40" fmla="*/ 158353 w 1383982"/>
              <a:gd name="connsiteY40" fmla="*/ 528654 h 1159685"/>
              <a:gd name="connsiteX41" fmla="*/ 153590 w 1383982"/>
              <a:gd name="connsiteY41" fmla="*/ 521510 h 1159685"/>
              <a:gd name="connsiteX42" fmla="*/ 139303 w 1383982"/>
              <a:gd name="connsiteY42" fmla="*/ 511985 h 1159685"/>
              <a:gd name="connsiteX43" fmla="*/ 141684 w 1383982"/>
              <a:gd name="connsiteY43" fmla="*/ 483410 h 1159685"/>
              <a:gd name="connsiteX44" fmla="*/ 165497 w 1383982"/>
              <a:gd name="connsiteY44" fmla="*/ 459598 h 1159685"/>
              <a:gd name="connsiteX45" fmla="*/ 175022 w 1383982"/>
              <a:gd name="connsiteY45" fmla="*/ 452454 h 1159685"/>
              <a:gd name="connsiteX46" fmla="*/ 182165 w 1383982"/>
              <a:gd name="connsiteY46" fmla="*/ 442929 h 1159685"/>
              <a:gd name="connsiteX47" fmla="*/ 189309 w 1383982"/>
              <a:gd name="connsiteY47" fmla="*/ 435785 h 1159685"/>
              <a:gd name="connsiteX48" fmla="*/ 184547 w 1383982"/>
              <a:gd name="connsiteY48" fmla="*/ 414354 h 1159685"/>
              <a:gd name="connsiteX49" fmla="*/ 179784 w 1383982"/>
              <a:gd name="connsiteY49" fmla="*/ 397685 h 1159685"/>
              <a:gd name="connsiteX50" fmla="*/ 175022 w 1383982"/>
              <a:gd name="connsiteY50" fmla="*/ 390542 h 1159685"/>
              <a:gd name="connsiteX51" fmla="*/ 172640 w 1383982"/>
              <a:gd name="connsiteY51" fmla="*/ 383398 h 1159685"/>
              <a:gd name="connsiteX52" fmla="*/ 165497 w 1383982"/>
              <a:gd name="connsiteY52" fmla="*/ 376254 h 1159685"/>
              <a:gd name="connsiteX53" fmla="*/ 160734 w 1383982"/>
              <a:gd name="connsiteY53" fmla="*/ 369110 h 1159685"/>
              <a:gd name="connsiteX54" fmla="*/ 165497 w 1383982"/>
              <a:gd name="connsiteY54" fmla="*/ 354823 h 1159685"/>
              <a:gd name="connsiteX55" fmla="*/ 172640 w 1383982"/>
              <a:gd name="connsiteY55" fmla="*/ 350060 h 1159685"/>
              <a:gd name="connsiteX56" fmla="*/ 179784 w 1383982"/>
              <a:gd name="connsiteY56" fmla="*/ 342917 h 1159685"/>
              <a:gd name="connsiteX57" fmla="*/ 189309 w 1383982"/>
              <a:gd name="connsiteY57" fmla="*/ 319104 h 1159685"/>
              <a:gd name="connsiteX58" fmla="*/ 191690 w 1383982"/>
              <a:gd name="connsiteY58" fmla="*/ 304817 h 1159685"/>
              <a:gd name="connsiteX59" fmla="*/ 201215 w 1383982"/>
              <a:gd name="connsiteY59" fmla="*/ 290529 h 1159685"/>
              <a:gd name="connsiteX60" fmla="*/ 215503 w 1383982"/>
              <a:gd name="connsiteY60" fmla="*/ 285767 h 1159685"/>
              <a:gd name="connsiteX61" fmla="*/ 227409 w 1383982"/>
              <a:gd name="connsiteY61" fmla="*/ 283385 h 1159685"/>
              <a:gd name="connsiteX62" fmla="*/ 241697 w 1383982"/>
              <a:gd name="connsiteY62" fmla="*/ 278623 h 1159685"/>
              <a:gd name="connsiteX63" fmla="*/ 265509 w 1383982"/>
              <a:gd name="connsiteY63" fmla="*/ 266717 h 1159685"/>
              <a:gd name="connsiteX64" fmla="*/ 279797 w 1383982"/>
              <a:gd name="connsiteY64" fmla="*/ 261954 h 1159685"/>
              <a:gd name="connsiteX65" fmla="*/ 305990 w 1383982"/>
              <a:gd name="connsiteY65" fmla="*/ 264335 h 1159685"/>
              <a:gd name="connsiteX66" fmla="*/ 329803 w 1383982"/>
              <a:gd name="connsiteY66" fmla="*/ 273860 h 1159685"/>
              <a:gd name="connsiteX67" fmla="*/ 339328 w 1383982"/>
              <a:gd name="connsiteY67" fmla="*/ 276242 h 1159685"/>
              <a:gd name="connsiteX68" fmla="*/ 346472 w 1383982"/>
              <a:gd name="connsiteY68" fmla="*/ 281004 h 1159685"/>
              <a:gd name="connsiteX69" fmla="*/ 370284 w 1383982"/>
              <a:gd name="connsiteY69" fmla="*/ 288148 h 1159685"/>
              <a:gd name="connsiteX70" fmla="*/ 377428 w 1383982"/>
              <a:gd name="connsiteY70" fmla="*/ 290529 h 1159685"/>
              <a:gd name="connsiteX71" fmla="*/ 386953 w 1383982"/>
              <a:gd name="connsiteY71" fmla="*/ 292910 h 1159685"/>
              <a:gd name="connsiteX72" fmla="*/ 410765 w 1383982"/>
              <a:gd name="connsiteY72" fmla="*/ 300054 h 1159685"/>
              <a:gd name="connsiteX73" fmla="*/ 427434 w 1383982"/>
              <a:gd name="connsiteY73" fmla="*/ 297673 h 1159685"/>
              <a:gd name="connsiteX74" fmla="*/ 441722 w 1383982"/>
              <a:gd name="connsiteY74" fmla="*/ 283385 h 1159685"/>
              <a:gd name="connsiteX75" fmla="*/ 448865 w 1383982"/>
              <a:gd name="connsiteY75" fmla="*/ 278623 h 1159685"/>
              <a:gd name="connsiteX76" fmla="*/ 456009 w 1383982"/>
              <a:gd name="connsiteY76" fmla="*/ 269098 h 1159685"/>
              <a:gd name="connsiteX77" fmla="*/ 477440 w 1383982"/>
              <a:gd name="connsiteY77" fmla="*/ 266717 h 1159685"/>
              <a:gd name="connsiteX78" fmla="*/ 484584 w 1383982"/>
              <a:gd name="connsiteY78" fmla="*/ 264335 h 1159685"/>
              <a:gd name="connsiteX79" fmla="*/ 498872 w 1383982"/>
              <a:gd name="connsiteY79" fmla="*/ 273860 h 1159685"/>
              <a:gd name="connsiteX80" fmla="*/ 506015 w 1383982"/>
              <a:gd name="connsiteY80" fmla="*/ 278623 h 1159685"/>
              <a:gd name="connsiteX81" fmla="*/ 510778 w 1383982"/>
              <a:gd name="connsiteY81" fmla="*/ 285767 h 1159685"/>
              <a:gd name="connsiteX82" fmla="*/ 517922 w 1383982"/>
              <a:gd name="connsiteY82" fmla="*/ 292910 h 1159685"/>
              <a:gd name="connsiteX83" fmla="*/ 522684 w 1383982"/>
              <a:gd name="connsiteY83" fmla="*/ 307198 h 1159685"/>
              <a:gd name="connsiteX84" fmla="*/ 527447 w 1383982"/>
              <a:gd name="connsiteY84" fmla="*/ 314342 h 1159685"/>
              <a:gd name="connsiteX85" fmla="*/ 534590 w 1383982"/>
              <a:gd name="connsiteY85" fmla="*/ 328629 h 1159685"/>
              <a:gd name="connsiteX86" fmla="*/ 541734 w 1383982"/>
              <a:gd name="connsiteY86" fmla="*/ 347679 h 1159685"/>
              <a:gd name="connsiteX87" fmla="*/ 551259 w 1383982"/>
              <a:gd name="connsiteY87" fmla="*/ 373873 h 1159685"/>
              <a:gd name="connsiteX88" fmla="*/ 565547 w 1383982"/>
              <a:gd name="connsiteY88" fmla="*/ 381017 h 1159685"/>
              <a:gd name="connsiteX89" fmla="*/ 572690 w 1383982"/>
              <a:gd name="connsiteY89" fmla="*/ 385779 h 1159685"/>
              <a:gd name="connsiteX90" fmla="*/ 586978 w 1383982"/>
              <a:gd name="connsiteY90" fmla="*/ 390542 h 1159685"/>
              <a:gd name="connsiteX91" fmla="*/ 634603 w 1383982"/>
              <a:gd name="connsiteY91" fmla="*/ 388160 h 1159685"/>
              <a:gd name="connsiteX92" fmla="*/ 651272 w 1383982"/>
              <a:gd name="connsiteY92" fmla="*/ 381017 h 1159685"/>
              <a:gd name="connsiteX93" fmla="*/ 679847 w 1383982"/>
              <a:gd name="connsiteY93" fmla="*/ 371492 h 1159685"/>
              <a:gd name="connsiteX94" fmla="*/ 694134 w 1383982"/>
              <a:gd name="connsiteY94" fmla="*/ 359585 h 1159685"/>
              <a:gd name="connsiteX95" fmla="*/ 706040 w 1383982"/>
              <a:gd name="connsiteY95" fmla="*/ 357204 h 1159685"/>
              <a:gd name="connsiteX96" fmla="*/ 758428 w 1383982"/>
              <a:gd name="connsiteY96" fmla="*/ 361967 h 1159685"/>
              <a:gd name="connsiteX97" fmla="*/ 765572 w 1383982"/>
              <a:gd name="connsiteY97" fmla="*/ 366729 h 1159685"/>
              <a:gd name="connsiteX98" fmla="*/ 770334 w 1383982"/>
              <a:gd name="connsiteY98" fmla="*/ 376254 h 1159685"/>
              <a:gd name="connsiteX99" fmla="*/ 775097 w 1383982"/>
              <a:gd name="connsiteY99" fmla="*/ 383398 h 1159685"/>
              <a:gd name="connsiteX100" fmla="*/ 796528 w 1383982"/>
              <a:gd name="connsiteY100" fmla="*/ 378635 h 1159685"/>
              <a:gd name="connsiteX101" fmla="*/ 810815 w 1383982"/>
              <a:gd name="connsiteY101" fmla="*/ 364348 h 1159685"/>
              <a:gd name="connsiteX102" fmla="*/ 832247 w 1383982"/>
              <a:gd name="connsiteY102" fmla="*/ 350060 h 1159685"/>
              <a:gd name="connsiteX103" fmla="*/ 839390 w 1383982"/>
              <a:gd name="connsiteY103" fmla="*/ 345298 h 1159685"/>
              <a:gd name="connsiteX104" fmla="*/ 858440 w 1383982"/>
              <a:gd name="connsiteY104" fmla="*/ 342917 h 1159685"/>
              <a:gd name="connsiteX105" fmla="*/ 865584 w 1383982"/>
              <a:gd name="connsiteY105" fmla="*/ 340535 h 1159685"/>
              <a:gd name="connsiteX106" fmla="*/ 882253 w 1383982"/>
              <a:gd name="connsiteY106" fmla="*/ 328629 h 1159685"/>
              <a:gd name="connsiteX107" fmla="*/ 889397 w 1383982"/>
              <a:gd name="connsiteY107" fmla="*/ 326248 h 1159685"/>
              <a:gd name="connsiteX108" fmla="*/ 913209 w 1383982"/>
              <a:gd name="connsiteY108" fmla="*/ 331010 h 1159685"/>
              <a:gd name="connsiteX109" fmla="*/ 927497 w 1383982"/>
              <a:gd name="connsiteY109" fmla="*/ 340535 h 1159685"/>
              <a:gd name="connsiteX110" fmla="*/ 944165 w 1383982"/>
              <a:gd name="connsiteY110" fmla="*/ 338154 h 1159685"/>
              <a:gd name="connsiteX111" fmla="*/ 946547 w 1383982"/>
              <a:gd name="connsiteY111" fmla="*/ 331010 h 1159685"/>
              <a:gd name="connsiteX112" fmla="*/ 951309 w 1383982"/>
              <a:gd name="connsiteY112" fmla="*/ 323867 h 1159685"/>
              <a:gd name="connsiteX113" fmla="*/ 956072 w 1383982"/>
              <a:gd name="connsiteY113" fmla="*/ 307198 h 1159685"/>
              <a:gd name="connsiteX114" fmla="*/ 958453 w 1383982"/>
              <a:gd name="connsiteY114" fmla="*/ 290529 h 1159685"/>
              <a:gd name="connsiteX115" fmla="*/ 960834 w 1383982"/>
              <a:gd name="connsiteY115" fmla="*/ 171467 h 1159685"/>
              <a:gd name="connsiteX116" fmla="*/ 965597 w 1383982"/>
              <a:gd name="connsiteY116" fmla="*/ 147654 h 1159685"/>
              <a:gd name="connsiteX117" fmla="*/ 970359 w 1383982"/>
              <a:gd name="connsiteY117" fmla="*/ 140510 h 1159685"/>
              <a:gd name="connsiteX118" fmla="*/ 977503 w 1383982"/>
              <a:gd name="connsiteY118" fmla="*/ 121460 h 1159685"/>
              <a:gd name="connsiteX119" fmla="*/ 972740 w 1383982"/>
              <a:gd name="connsiteY119" fmla="*/ 102410 h 1159685"/>
              <a:gd name="connsiteX120" fmla="*/ 963215 w 1383982"/>
              <a:gd name="connsiteY120" fmla="*/ 95267 h 1159685"/>
              <a:gd name="connsiteX121" fmla="*/ 956072 w 1383982"/>
              <a:gd name="connsiteY121" fmla="*/ 88123 h 1159685"/>
              <a:gd name="connsiteX122" fmla="*/ 939403 w 1383982"/>
              <a:gd name="connsiteY122" fmla="*/ 76217 h 1159685"/>
              <a:gd name="connsiteX123" fmla="*/ 932259 w 1383982"/>
              <a:gd name="connsiteY123" fmla="*/ 59548 h 1159685"/>
              <a:gd name="connsiteX124" fmla="*/ 939403 w 1383982"/>
              <a:gd name="connsiteY124" fmla="*/ 19067 h 1159685"/>
              <a:gd name="connsiteX125" fmla="*/ 946547 w 1383982"/>
              <a:gd name="connsiteY125" fmla="*/ 16685 h 1159685"/>
              <a:gd name="connsiteX126" fmla="*/ 965597 w 1383982"/>
              <a:gd name="connsiteY126" fmla="*/ 14304 h 1159685"/>
              <a:gd name="connsiteX127" fmla="*/ 975122 w 1383982"/>
              <a:gd name="connsiteY127" fmla="*/ 11923 h 1159685"/>
              <a:gd name="connsiteX128" fmla="*/ 991790 w 1383982"/>
              <a:gd name="connsiteY128" fmla="*/ 9542 h 1159685"/>
              <a:gd name="connsiteX129" fmla="*/ 1001315 w 1383982"/>
              <a:gd name="connsiteY129" fmla="*/ 7160 h 1159685"/>
              <a:gd name="connsiteX130" fmla="*/ 1008459 w 1383982"/>
              <a:gd name="connsiteY130" fmla="*/ 4779 h 1159685"/>
              <a:gd name="connsiteX131" fmla="*/ 1025128 w 1383982"/>
              <a:gd name="connsiteY131" fmla="*/ 2398 h 1159685"/>
              <a:gd name="connsiteX132" fmla="*/ 1037034 w 1383982"/>
              <a:gd name="connsiteY132" fmla="*/ 28592 h 1159685"/>
              <a:gd name="connsiteX133" fmla="*/ 1044178 w 1383982"/>
              <a:gd name="connsiteY133" fmla="*/ 35735 h 1159685"/>
              <a:gd name="connsiteX134" fmla="*/ 1046559 w 1383982"/>
              <a:gd name="connsiteY134" fmla="*/ 42879 h 1159685"/>
              <a:gd name="connsiteX135" fmla="*/ 1053703 w 1383982"/>
              <a:gd name="connsiteY135" fmla="*/ 47642 h 1159685"/>
              <a:gd name="connsiteX136" fmla="*/ 1058465 w 1383982"/>
              <a:gd name="connsiteY136" fmla="*/ 54785 h 1159685"/>
              <a:gd name="connsiteX137" fmla="*/ 1056084 w 1383982"/>
              <a:gd name="connsiteY137" fmla="*/ 109554 h 1159685"/>
              <a:gd name="connsiteX138" fmla="*/ 1053703 w 1383982"/>
              <a:gd name="connsiteY138" fmla="*/ 116698 h 1159685"/>
              <a:gd name="connsiteX139" fmla="*/ 1048940 w 1383982"/>
              <a:gd name="connsiteY139" fmla="*/ 123842 h 1159685"/>
              <a:gd name="connsiteX140" fmla="*/ 1046559 w 1383982"/>
              <a:gd name="connsiteY140" fmla="*/ 171467 h 1159685"/>
              <a:gd name="connsiteX141" fmla="*/ 1048940 w 1383982"/>
              <a:gd name="connsiteY141" fmla="*/ 188135 h 1159685"/>
              <a:gd name="connsiteX142" fmla="*/ 1063228 w 1383982"/>
              <a:gd name="connsiteY142" fmla="*/ 192898 h 1159685"/>
              <a:gd name="connsiteX143" fmla="*/ 1082278 w 1383982"/>
              <a:gd name="connsiteY143" fmla="*/ 209567 h 1159685"/>
              <a:gd name="connsiteX144" fmla="*/ 1089422 w 1383982"/>
              <a:gd name="connsiteY144" fmla="*/ 214329 h 1159685"/>
              <a:gd name="connsiteX145" fmla="*/ 1096565 w 1383982"/>
              <a:gd name="connsiteY145" fmla="*/ 254810 h 1159685"/>
              <a:gd name="connsiteX146" fmla="*/ 1101328 w 1383982"/>
              <a:gd name="connsiteY146" fmla="*/ 261954 h 1159685"/>
              <a:gd name="connsiteX147" fmla="*/ 1110853 w 1383982"/>
              <a:gd name="connsiteY147" fmla="*/ 283385 h 1159685"/>
              <a:gd name="connsiteX148" fmla="*/ 1117997 w 1383982"/>
              <a:gd name="connsiteY148" fmla="*/ 288148 h 1159685"/>
              <a:gd name="connsiteX149" fmla="*/ 1125140 w 1383982"/>
              <a:gd name="connsiteY149" fmla="*/ 290529 h 1159685"/>
              <a:gd name="connsiteX150" fmla="*/ 1189434 w 1383982"/>
              <a:gd name="connsiteY150" fmla="*/ 285767 h 1159685"/>
              <a:gd name="connsiteX151" fmla="*/ 1206103 w 1383982"/>
              <a:gd name="connsiteY151" fmla="*/ 281004 h 1159685"/>
              <a:gd name="connsiteX152" fmla="*/ 1225153 w 1383982"/>
              <a:gd name="connsiteY152" fmla="*/ 276242 h 1159685"/>
              <a:gd name="connsiteX153" fmla="*/ 1244203 w 1383982"/>
              <a:gd name="connsiteY153" fmla="*/ 278623 h 1159685"/>
              <a:gd name="connsiteX154" fmla="*/ 1253728 w 1383982"/>
              <a:gd name="connsiteY154" fmla="*/ 290529 h 1159685"/>
              <a:gd name="connsiteX155" fmla="*/ 1258490 w 1383982"/>
              <a:gd name="connsiteY155" fmla="*/ 297673 h 1159685"/>
              <a:gd name="connsiteX156" fmla="*/ 1260872 w 1383982"/>
              <a:gd name="connsiteY156" fmla="*/ 304817 h 1159685"/>
              <a:gd name="connsiteX157" fmla="*/ 1282303 w 1383982"/>
              <a:gd name="connsiteY157" fmla="*/ 314342 h 1159685"/>
              <a:gd name="connsiteX158" fmla="*/ 1301353 w 1383982"/>
              <a:gd name="connsiteY158" fmla="*/ 321485 h 1159685"/>
              <a:gd name="connsiteX159" fmla="*/ 1308497 w 1383982"/>
              <a:gd name="connsiteY159" fmla="*/ 326248 h 1159685"/>
              <a:gd name="connsiteX160" fmla="*/ 1313259 w 1383982"/>
              <a:gd name="connsiteY160" fmla="*/ 333392 h 1159685"/>
              <a:gd name="connsiteX161" fmla="*/ 1315640 w 1383982"/>
              <a:gd name="connsiteY161" fmla="*/ 340535 h 1159685"/>
              <a:gd name="connsiteX162" fmla="*/ 1337072 w 1383982"/>
              <a:gd name="connsiteY162" fmla="*/ 357204 h 1159685"/>
              <a:gd name="connsiteX163" fmla="*/ 1344215 w 1383982"/>
              <a:gd name="connsiteY163" fmla="*/ 361967 h 1159685"/>
              <a:gd name="connsiteX164" fmla="*/ 1358503 w 1383982"/>
              <a:gd name="connsiteY164" fmla="*/ 366729 h 1159685"/>
              <a:gd name="connsiteX165" fmla="*/ 1365647 w 1383982"/>
              <a:gd name="connsiteY165" fmla="*/ 371492 h 1159685"/>
              <a:gd name="connsiteX166" fmla="*/ 1379934 w 1383982"/>
              <a:gd name="connsiteY166" fmla="*/ 383398 h 1159685"/>
              <a:gd name="connsiteX167" fmla="*/ 1372790 w 1383982"/>
              <a:gd name="connsiteY167" fmla="*/ 411973 h 1159685"/>
              <a:gd name="connsiteX168" fmla="*/ 1365647 w 1383982"/>
              <a:gd name="connsiteY168" fmla="*/ 416735 h 1159685"/>
              <a:gd name="connsiteX169" fmla="*/ 1346597 w 1383982"/>
              <a:gd name="connsiteY169" fmla="*/ 438167 h 1159685"/>
              <a:gd name="connsiteX170" fmla="*/ 1337072 w 1383982"/>
              <a:gd name="connsiteY170" fmla="*/ 459598 h 1159685"/>
              <a:gd name="connsiteX171" fmla="*/ 1322784 w 1383982"/>
              <a:gd name="connsiteY171" fmla="*/ 485792 h 1159685"/>
              <a:gd name="connsiteX172" fmla="*/ 1310878 w 1383982"/>
              <a:gd name="connsiteY172" fmla="*/ 507223 h 1159685"/>
              <a:gd name="connsiteX173" fmla="*/ 1301353 w 1383982"/>
              <a:gd name="connsiteY173" fmla="*/ 523892 h 1159685"/>
              <a:gd name="connsiteX174" fmla="*/ 1289447 w 1383982"/>
              <a:gd name="connsiteY174" fmla="*/ 538179 h 1159685"/>
              <a:gd name="connsiteX175" fmla="*/ 1279922 w 1383982"/>
              <a:gd name="connsiteY175" fmla="*/ 552467 h 1159685"/>
              <a:gd name="connsiteX176" fmla="*/ 1275159 w 1383982"/>
              <a:gd name="connsiteY176" fmla="*/ 559610 h 1159685"/>
              <a:gd name="connsiteX177" fmla="*/ 1260872 w 1383982"/>
              <a:gd name="connsiteY177" fmla="*/ 566754 h 1159685"/>
              <a:gd name="connsiteX178" fmla="*/ 1246584 w 1383982"/>
              <a:gd name="connsiteY178" fmla="*/ 573898 h 1159685"/>
              <a:gd name="connsiteX179" fmla="*/ 1237059 w 1383982"/>
              <a:gd name="connsiteY179" fmla="*/ 571517 h 1159685"/>
              <a:gd name="connsiteX180" fmla="*/ 1218009 w 1383982"/>
              <a:gd name="connsiteY180" fmla="*/ 569135 h 1159685"/>
              <a:gd name="connsiteX181" fmla="*/ 1184672 w 1383982"/>
              <a:gd name="connsiteY181" fmla="*/ 578660 h 1159685"/>
              <a:gd name="connsiteX182" fmla="*/ 1179909 w 1383982"/>
              <a:gd name="connsiteY182" fmla="*/ 585804 h 1159685"/>
              <a:gd name="connsiteX183" fmla="*/ 1175147 w 1383982"/>
              <a:gd name="connsiteY183" fmla="*/ 602473 h 1159685"/>
              <a:gd name="connsiteX184" fmla="*/ 1172765 w 1383982"/>
              <a:gd name="connsiteY184" fmla="*/ 609617 h 1159685"/>
              <a:gd name="connsiteX185" fmla="*/ 1170384 w 1383982"/>
              <a:gd name="connsiteY185" fmla="*/ 621523 h 1159685"/>
              <a:gd name="connsiteX186" fmla="*/ 1165622 w 1383982"/>
              <a:gd name="connsiteY186" fmla="*/ 631048 h 1159685"/>
              <a:gd name="connsiteX187" fmla="*/ 1158478 w 1383982"/>
              <a:gd name="connsiteY187" fmla="*/ 645335 h 1159685"/>
              <a:gd name="connsiteX188" fmla="*/ 1153715 w 1383982"/>
              <a:gd name="connsiteY188" fmla="*/ 662004 h 1159685"/>
              <a:gd name="connsiteX189" fmla="*/ 1148953 w 1383982"/>
              <a:gd name="connsiteY189" fmla="*/ 676292 h 1159685"/>
              <a:gd name="connsiteX190" fmla="*/ 1141809 w 1383982"/>
              <a:gd name="connsiteY190" fmla="*/ 697723 h 1159685"/>
              <a:gd name="connsiteX191" fmla="*/ 1132284 w 1383982"/>
              <a:gd name="connsiteY191" fmla="*/ 702485 h 1159685"/>
              <a:gd name="connsiteX192" fmla="*/ 1108472 w 1383982"/>
              <a:gd name="connsiteY192" fmla="*/ 707248 h 1159685"/>
              <a:gd name="connsiteX193" fmla="*/ 1101328 w 1383982"/>
              <a:gd name="connsiteY193" fmla="*/ 709629 h 1159685"/>
              <a:gd name="connsiteX194" fmla="*/ 1087040 w 1383982"/>
              <a:gd name="connsiteY194" fmla="*/ 716773 h 1159685"/>
              <a:gd name="connsiteX195" fmla="*/ 1077515 w 1383982"/>
              <a:gd name="connsiteY195" fmla="*/ 733442 h 1159685"/>
              <a:gd name="connsiteX196" fmla="*/ 1075134 w 1383982"/>
              <a:gd name="connsiteY196" fmla="*/ 745348 h 1159685"/>
              <a:gd name="connsiteX197" fmla="*/ 1072753 w 1383982"/>
              <a:gd name="connsiteY197" fmla="*/ 754873 h 1159685"/>
              <a:gd name="connsiteX198" fmla="*/ 1070372 w 1383982"/>
              <a:gd name="connsiteY198" fmla="*/ 790592 h 1159685"/>
              <a:gd name="connsiteX199" fmla="*/ 1060847 w 1383982"/>
              <a:gd name="connsiteY199" fmla="*/ 814404 h 1159685"/>
              <a:gd name="connsiteX200" fmla="*/ 1058465 w 1383982"/>
              <a:gd name="connsiteY200" fmla="*/ 821548 h 1159685"/>
              <a:gd name="connsiteX201" fmla="*/ 1051322 w 1383982"/>
              <a:gd name="connsiteY201" fmla="*/ 826310 h 1159685"/>
              <a:gd name="connsiteX202" fmla="*/ 1048940 w 1383982"/>
              <a:gd name="connsiteY202" fmla="*/ 833454 h 1159685"/>
              <a:gd name="connsiteX203" fmla="*/ 1041797 w 1383982"/>
              <a:gd name="connsiteY203" fmla="*/ 842979 h 1159685"/>
              <a:gd name="connsiteX204" fmla="*/ 1032272 w 1383982"/>
              <a:gd name="connsiteY204" fmla="*/ 857267 h 1159685"/>
              <a:gd name="connsiteX205" fmla="*/ 1020365 w 1383982"/>
              <a:gd name="connsiteY205" fmla="*/ 871554 h 1159685"/>
              <a:gd name="connsiteX206" fmla="*/ 1010840 w 1383982"/>
              <a:gd name="connsiteY206" fmla="*/ 885842 h 1159685"/>
              <a:gd name="connsiteX207" fmla="*/ 996553 w 1383982"/>
              <a:gd name="connsiteY207" fmla="*/ 897748 h 1159685"/>
              <a:gd name="connsiteX208" fmla="*/ 982265 w 1383982"/>
              <a:gd name="connsiteY208" fmla="*/ 912035 h 1159685"/>
              <a:gd name="connsiteX209" fmla="*/ 967978 w 1383982"/>
              <a:gd name="connsiteY209" fmla="*/ 928704 h 1159685"/>
              <a:gd name="connsiteX210" fmla="*/ 963215 w 1383982"/>
              <a:gd name="connsiteY210" fmla="*/ 938229 h 1159685"/>
              <a:gd name="connsiteX211" fmla="*/ 956072 w 1383982"/>
              <a:gd name="connsiteY211" fmla="*/ 942992 h 1159685"/>
              <a:gd name="connsiteX212" fmla="*/ 937022 w 1383982"/>
              <a:gd name="connsiteY212" fmla="*/ 962042 h 1159685"/>
              <a:gd name="connsiteX213" fmla="*/ 929878 w 1383982"/>
              <a:gd name="connsiteY213" fmla="*/ 966804 h 1159685"/>
              <a:gd name="connsiteX214" fmla="*/ 922734 w 1383982"/>
              <a:gd name="connsiteY214" fmla="*/ 973948 h 1159685"/>
              <a:gd name="connsiteX215" fmla="*/ 775097 w 1383982"/>
              <a:gd name="connsiteY215" fmla="*/ 976329 h 1159685"/>
              <a:gd name="connsiteX216" fmla="*/ 765572 w 1383982"/>
              <a:gd name="connsiteY216" fmla="*/ 978710 h 1159685"/>
              <a:gd name="connsiteX217" fmla="*/ 758428 w 1383982"/>
              <a:gd name="connsiteY217" fmla="*/ 983473 h 1159685"/>
              <a:gd name="connsiteX218" fmla="*/ 748903 w 1383982"/>
              <a:gd name="connsiteY218" fmla="*/ 988235 h 1159685"/>
              <a:gd name="connsiteX219" fmla="*/ 734615 w 1383982"/>
              <a:gd name="connsiteY219" fmla="*/ 995379 h 1159685"/>
              <a:gd name="connsiteX220" fmla="*/ 727472 w 1383982"/>
              <a:gd name="connsiteY220" fmla="*/ 1000142 h 1159685"/>
              <a:gd name="connsiteX221" fmla="*/ 713184 w 1383982"/>
              <a:gd name="connsiteY221" fmla="*/ 1009667 h 1159685"/>
              <a:gd name="connsiteX222" fmla="*/ 703659 w 1383982"/>
              <a:gd name="connsiteY222" fmla="*/ 1023954 h 1159685"/>
              <a:gd name="connsiteX223" fmla="*/ 701278 w 1383982"/>
              <a:gd name="connsiteY223" fmla="*/ 1031098 h 1159685"/>
              <a:gd name="connsiteX224" fmla="*/ 694134 w 1383982"/>
              <a:gd name="connsiteY224" fmla="*/ 1033479 h 1159685"/>
              <a:gd name="connsiteX225" fmla="*/ 679847 w 1383982"/>
              <a:gd name="connsiteY225" fmla="*/ 1035860 h 1159685"/>
              <a:gd name="connsiteX226" fmla="*/ 665559 w 1383982"/>
              <a:gd name="connsiteY226" fmla="*/ 1040623 h 1159685"/>
              <a:gd name="connsiteX227" fmla="*/ 648890 w 1383982"/>
              <a:gd name="connsiteY227" fmla="*/ 1050148 h 1159685"/>
              <a:gd name="connsiteX228" fmla="*/ 641747 w 1383982"/>
              <a:gd name="connsiteY228" fmla="*/ 1064435 h 1159685"/>
              <a:gd name="connsiteX229" fmla="*/ 627459 w 1383982"/>
              <a:gd name="connsiteY229" fmla="*/ 1078723 h 1159685"/>
              <a:gd name="connsiteX230" fmla="*/ 625078 w 1383982"/>
              <a:gd name="connsiteY230" fmla="*/ 1085867 h 1159685"/>
              <a:gd name="connsiteX231" fmla="*/ 617934 w 1383982"/>
              <a:gd name="connsiteY231" fmla="*/ 1093010 h 1159685"/>
              <a:gd name="connsiteX232" fmla="*/ 582215 w 1383982"/>
              <a:gd name="connsiteY232" fmla="*/ 1100154 h 1159685"/>
              <a:gd name="connsiteX233" fmla="*/ 575072 w 1383982"/>
              <a:gd name="connsiteY233" fmla="*/ 1107298 h 1159685"/>
              <a:gd name="connsiteX234" fmla="*/ 570309 w 1383982"/>
              <a:gd name="connsiteY234" fmla="*/ 1114442 h 1159685"/>
              <a:gd name="connsiteX235" fmla="*/ 563165 w 1383982"/>
              <a:gd name="connsiteY235" fmla="*/ 1119204 h 1159685"/>
              <a:gd name="connsiteX236" fmla="*/ 520303 w 1383982"/>
              <a:gd name="connsiteY236" fmla="*/ 1116823 h 1159685"/>
              <a:gd name="connsiteX237" fmla="*/ 513159 w 1383982"/>
              <a:gd name="connsiteY237" fmla="*/ 1114442 h 1159685"/>
              <a:gd name="connsiteX238" fmla="*/ 489347 w 1383982"/>
              <a:gd name="connsiteY238" fmla="*/ 1121585 h 1159685"/>
              <a:gd name="connsiteX239" fmla="*/ 475059 w 1383982"/>
              <a:gd name="connsiteY239" fmla="*/ 1131110 h 1159685"/>
              <a:gd name="connsiteX240" fmla="*/ 467915 w 1383982"/>
              <a:gd name="connsiteY240" fmla="*/ 1133492 h 1159685"/>
              <a:gd name="connsiteX241" fmla="*/ 460772 w 1383982"/>
              <a:gd name="connsiteY241" fmla="*/ 1138254 h 1159685"/>
              <a:gd name="connsiteX242" fmla="*/ 446484 w 1383982"/>
              <a:gd name="connsiteY242" fmla="*/ 1143017 h 1159685"/>
              <a:gd name="connsiteX243" fmla="*/ 439340 w 1383982"/>
              <a:gd name="connsiteY243" fmla="*/ 1145398 h 1159685"/>
              <a:gd name="connsiteX244" fmla="*/ 420290 w 1383982"/>
              <a:gd name="connsiteY244" fmla="*/ 1152542 h 1159685"/>
              <a:gd name="connsiteX245" fmla="*/ 413147 w 1383982"/>
              <a:gd name="connsiteY245" fmla="*/ 1154923 h 1159685"/>
              <a:gd name="connsiteX246" fmla="*/ 398859 w 1383982"/>
              <a:gd name="connsiteY246" fmla="*/ 1157304 h 1159685"/>
              <a:gd name="connsiteX247" fmla="*/ 386953 w 1383982"/>
              <a:gd name="connsiteY247" fmla="*/ 1159685 h 1159685"/>
              <a:gd name="connsiteX248" fmla="*/ 363140 w 1383982"/>
              <a:gd name="connsiteY248" fmla="*/ 1157304 h 1159685"/>
              <a:gd name="connsiteX249" fmla="*/ 341709 w 1383982"/>
              <a:gd name="connsiteY249" fmla="*/ 1140635 h 1159685"/>
              <a:gd name="connsiteX250" fmla="*/ 334565 w 1383982"/>
              <a:gd name="connsiteY250" fmla="*/ 1138254 h 1159685"/>
              <a:gd name="connsiteX251" fmla="*/ 320278 w 1383982"/>
              <a:gd name="connsiteY251" fmla="*/ 1123967 h 1159685"/>
              <a:gd name="connsiteX252" fmla="*/ 315515 w 1383982"/>
              <a:gd name="connsiteY252" fmla="*/ 1116823 h 1159685"/>
              <a:gd name="connsiteX253" fmla="*/ 294084 w 1383982"/>
              <a:gd name="connsiteY253" fmla="*/ 1104917 h 1159685"/>
              <a:gd name="connsiteX254" fmla="*/ 284559 w 1383982"/>
              <a:gd name="connsiteY254" fmla="*/ 1102535 h 1159685"/>
              <a:gd name="connsiteX255" fmla="*/ 234553 w 1383982"/>
              <a:gd name="connsiteY255" fmla="*/ 1097773 h 1159685"/>
              <a:gd name="connsiteX256" fmla="*/ 203597 w 1383982"/>
              <a:gd name="connsiteY256" fmla="*/ 1090629 h 1159685"/>
              <a:gd name="connsiteX257" fmla="*/ 196453 w 1383982"/>
              <a:gd name="connsiteY257" fmla="*/ 1088248 h 1159685"/>
              <a:gd name="connsiteX258" fmla="*/ 158353 w 1383982"/>
              <a:gd name="connsiteY258" fmla="*/ 1093010 h 1159685"/>
              <a:gd name="connsiteX259" fmla="*/ 96440 w 1383982"/>
              <a:gd name="connsiteY259" fmla="*/ 1090629 h 1159685"/>
              <a:gd name="connsiteX260" fmla="*/ 89297 w 1383982"/>
              <a:gd name="connsiteY260" fmla="*/ 1083485 h 1159685"/>
              <a:gd name="connsiteX261" fmla="*/ 75009 w 1383982"/>
              <a:gd name="connsiteY261" fmla="*/ 1078723 h 1159685"/>
              <a:gd name="connsiteX262" fmla="*/ 34528 w 1383982"/>
              <a:gd name="connsiteY262" fmla="*/ 1073960 h 1159685"/>
              <a:gd name="connsiteX263" fmla="*/ 20240 w 1383982"/>
              <a:gd name="connsiteY263" fmla="*/ 1069198 h 1159685"/>
              <a:gd name="connsiteX264" fmla="*/ 13097 w 1383982"/>
              <a:gd name="connsiteY264" fmla="*/ 1066817 h 1159685"/>
              <a:gd name="connsiteX265" fmla="*/ 3572 w 1383982"/>
              <a:gd name="connsiteY265" fmla="*/ 1054910 h 1159685"/>
              <a:gd name="connsiteX266" fmla="*/ 1190 w 1383982"/>
              <a:gd name="connsiteY266" fmla="*/ 1047767 h 115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383982" h="1159685">
                <a:moveTo>
                  <a:pt x="1190" y="1047767"/>
                </a:moveTo>
                <a:cubicBezTo>
                  <a:pt x="2380" y="1045386"/>
                  <a:pt x="7269" y="1042592"/>
                  <a:pt x="10715" y="1040623"/>
                </a:cubicBezTo>
                <a:cubicBezTo>
                  <a:pt x="12894" y="1039378"/>
                  <a:pt x="15770" y="1039634"/>
                  <a:pt x="17859" y="1038242"/>
                </a:cubicBezTo>
                <a:cubicBezTo>
                  <a:pt x="20661" y="1036374"/>
                  <a:pt x="22446" y="1033290"/>
                  <a:pt x="25003" y="1031098"/>
                </a:cubicBezTo>
                <a:cubicBezTo>
                  <a:pt x="28016" y="1028515"/>
                  <a:pt x="31298" y="1026261"/>
                  <a:pt x="34528" y="1023954"/>
                </a:cubicBezTo>
                <a:cubicBezTo>
                  <a:pt x="38574" y="1021064"/>
                  <a:pt x="43505" y="1017235"/>
                  <a:pt x="48815" y="1016810"/>
                </a:cubicBezTo>
                <a:cubicBezTo>
                  <a:pt x="66240" y="1015416"/>
                  <a:pt x="83740" y="1015223"/>
                  <a:pt x="101203" y="1014429"/>
                </a:cubicBezTo>
                <a:cubicBezTo>
                  <a:pt x="103479" y="1011014"/>
                  <a:pt x="110210" y="1001555"/>
                  <a:pt x="110728" y="997760"/>
                </a:cubicBezTo>
                <a:cubicBezTo>
                  <a:pt x="112661" y="983582"/>
                  <a:pt x="110303" y="968929"/>
                  <a:pt x="113109" y="954898"/>
                </a:cubicBezTo>
                <a:cubicBezTo>
                  <a:pt x="113670" y="952092"/>
                  <a:pt x="117693" y="951415"/>
                  <a:pt x="120253" y="950135"/>
                </a:cubicBezTo>
                <a:cubicBezTo>
                  <a:pt x="123668" y="948427"/>
                  <a:pt x="133872" y="946136"/>
                  <a:pt x="136922" y="945373"/>
                </a:cubicBezTo>
                <a:cubicBezTo>
                  <a:pt x="160370" y="933648"/>
                  <a:pt x="130989" y="948010"/>
                  <a:pt x="158353" y="935848"/>
                </a:cubicBezTo>
                <a:cubicBezTo>
                  <a:pt x="161597" y="934406"/>
                  <a:pt x="164554" y="932331"/>
                  <a:pt x="167878" y="931085"/>
                </a:cubicBezTo>
                <a:cubicBezTo>
                  <a:pt x="170942" y="929936"/>
                  <a:pt x="174256" y="929603"/>
                  <a:pt x="177403" y="928704"/>
                </a:cubicBezTo>
                <a:cubicBezTo>
                  <a:pt x="185580" y="926368"/>
                  <a:pt x="185603" y="925795"/>
                  <a:pt x="194072" y="921560"/>
                </a:cubicBezTo>
                <a:cubicBezTo>
                  <a:pt x="195659" y="919179"/>
                  <a:pt x="198518" y="917261"/>
                  <a:pt x="198834" y="914417"/>
                </a:cubicBezTo>
                <a:cubicBezTo>
                  <a:pt x="199367" y="909618"/>
                  <a:pt x="199012" y="904223"/>
                  <a:pt x="196453" y="900129"/>
                </a:cubicBezTo>
                <a:cubicBezTo>
                  <a:pt x="194572" y="897119"/>
                  <a:pt x="190010" y="897128"/>
                  <a:pt x="186928" y="895367"/>
                </a:cubicBezTo>
                <a:cubicBezTo>
                  <a:pt x="184443" y="893947"/>
                  <a:pt x="182165" y="892192"/>
                  <a:pt x="179784" y="890604"/>
                </a:cubicBezTo>
                <a:cubicBezTo>
                  <a:pt x="178197" y="888223"/>
                  <a:pt x="177257" y="885248"/>
                  <a:pt x="175022" y="883460"/>
                </a:cubicBezTo>
                <a:cubicBezTo>
                  <a:pt x="158588" y="870312"/>
                  <a:pt x="176767" y="894412"/>
                  <a:pt x="163115" y="873935"/>
                </a:cubicBezTo>
                <a:cubicBezTo>
                  <a:pt x="159666" y="863589"/>
                  <a:pt x="155860" y="855416"/>
                  <a:pt x="163115" y="842979"/>
                </a:cubicBezTo>
                <a:cubicBezTo>
                  <a:pt x="165645" y="838643"/>
                  <a:pt x="172640" y="839805"/>
                  <a:pt x="177403" y="838217"/>
                </a:cubicBezTo>
                <a:cubicBezTo>
                  <a:pt x="195358" y="832232"/>
                  <a:pt x="173229" y="840303"/>
                  <a:pt x="191690" y="831073"/>
                </a:cubicBezTo>
                <a:cubicBezTo>
                  <a:pt x="193935" y="829951"/>
                  <a:pt x="196527" y="829681"/>
                  <a:pt x="198834" y="828692"/>
                </a:cubicBezTo>
                <a:cubicBezTo>
                  <a:pt x="219432" y="819864"/>
                  <a:pt x="198749" y="827132"/>
                  <a:pt x="215503" y="821548"/>
                </a:cubicBezTo>
                <a:cubicBezTo>
                  <a:pt x="217884" y="819167"/>
                  <a:pt x="222423" y="817764"/>
                  <a:pt x="222647" y="814404"/>
                </a:cubicBezTo>
                <a:cubicBezTo>
                  <a:pt x="223468" y="802082"/>
                  <a:pt x="219935" y="787205"/>
                  <a:pt x="213122" y="776304"/>
                </a:cubicBezTo>
                <a:cubicBezTo>
                  <a:pt x="211019" y="772938"/>
                  <a:pt x="208285" y="770008"/>
                  <a:pt x="205978" y="766779"/>
                </a:cubicBezTo>
                <a:cubicBezTo>
                  <a:pt x="204314" y="764450"/>
                  <a:pt x="202803" y="762016"/>
                  <a:pt x="201215" y="759635"/>
                </a:cubicBezTo>
                <a:cubicBezTo>
                  <a:pt x="197999" y="749986"/>
                  <a:pt x="198609" y="752801"/>
                  <a:pt x="196453" y="740585"/>
                </a:cubicBezTo>
                <a:cubicBezTo>
                  <a:pt x="193557" y="724175"/>
                  <a:pt x="191434" y="711282"/>
                  <a:pt x="189309" y="695342"/>
                </a:cubicBezTo>
                <a:cubicBezTo>
                  <a:pt x="188901" y="692283"/>
                  <a:pt x="185492" y="663717"/>
                  <a:pt x="184547" y="659623"/>
                </a:cubicBezTo>
                <a:cubicBezTo>
                  <a:pt x="177741" y="630130"/>
                  <a:pt x="183218" y="656632"/>
                  <a:pt x="175022" y="638192"/>
                </a:cubicBezTo>
                <a:cubicBezTo>
                  <a:pt x="172983" y="633604"/>
                  <a:pt x="171847" y="628667"/>
                  <a:pt x="170259" y="623904"/>
                </a:cubicBezTo>
                <a:cubicBezTo>
                  <a:pt x="169465" y="621523"/>
                  <a:pt x="169653" y="618535"/>
                  <a:pt x="167878" y="616760"/>
                </a:cubicBezTo>
                <a:lnTo>
                  <a:pt x="160734" y="609617"/>
                </a:lnTo>
                <a:cubicBezTo>
                  <a:pt x="155798" y="594807"/>
                  <a:pt x="153473" y="594929"/>
                  <a:pt x="158353" y="578660"/>
                </a:cubicBezTo>
                <a:cubicBezTo>
                  <a:pt x="159175" y="575919"/>
                  <a:pt x="161953" y="574132"/>
                  <a:pt x="163115" y="571517"/>
                </a:cubicBezTo>
                <a:cubicBezTo>
                  <a:pt x="165154" y="566929"/>
                  <a:pt x="167878" y="557229"/>
                  <a:pt x="167878" y="557229"/>
                </a:cubicBezTo>
                <a:cubicBezTo>
                  <a:pt x="164456" y="526430"/>
                  <a:pt x="170893" y="543701"/>
                  <a:pt x="158353" y="528654"/>
                </a:cubicBezTo>
                <a:cubicBezTo>
                  <a:pt x="156521" y="526455"/>
                  <a:pt x="155744" y="523395"/>
                  <a:pt x="153590" y="521510"/>
                </a:cubicBezTo>
                <a:cubicBezTo>
                  <a:pt x="149283" y="517741"/>
                  <a:pt x="139303" y="511985"/>
                  <a:pt x="139303" y="511985"/>
                </a:cubicBezTo>
                <a:cubicBezTo>
                  <a:pt x="140097" y="502460"/>
                  <a:pt x="139126" y="492619"/>
                  <a:pt x="141684" y="483410"/>
                </a:cubicBezTo>
                <a:cubicBezTo>
                  <a:pt x="145583" y="469373"/>
                  <a:pt x="155248" y="467285"/>
                  <a:pt x="165497" y="459598"/>
                </a:cubicBezTo>
                <a:cubicBezTo>
                  <a:pt x="168672" y="457217"/>
                  <a:pt x="172216" y="455260"/>
                  <a:pt x="175022" y="452454"/>
                </a:cubicBezTo>
                <a:cubicBezTo>
                  <a:pt x="177828" y="449648"/>
                  <a:pt x="179582" y="445942"/>
                  <a:pt x="182165" y="442929"/>
                </a:cubicBezTo>
                <a:cubicBezTo>
                  <a:pt x="184357" y="440372"/>
                  <a:pt x="186928" y="438166"/>
                  <a:pt x="189309" y="435785"/>
                </a:cubicBezTo>
                <a:cubicBezTo>
                  <a:pt x="187722" y="428641"/>
                  <a:pt x="186193" y="421484"/>
                  <a:pt x="184547" y="414354"/>
                </a:cubicBezTo>
                <a:cubicBezTo>
                  <a:pt x="183894" y="411526"/>
                  <a:pt x="181406" y="400930"/>
                  <a:pt x="179784" y="397685"/>
                </a:cubicBezTo>
                <a:cubicBezTo>
                  <a:pt x="178504" y="395125"/>
                  <a:pt x="176302" y="393101"/>
                  <a:pt x="175022" y="390542"/>
                </a:cubicBezTo>
                <a:cubicBezTo>
                  <a:pt x="173899" y="388297"/>
                  <a:pt x="174032" y="385487"/>
                  <a:pt x="172640" y="383398"/>
                </a:cubicBezTo>
                <a:cubicBezTo>
                  <a:pt x="170772" y="380596"/>
                  <a:pt x="167653" y="378841"/>
                  <a:pt x="165497" y="376254"/>
                </a:cubicBezTo>
                <a:cubicBezTo>
                  <a:pt x="163665" y="374055"/>
                  <a:pt x="162322" y="371491"/>
                  <a:pt x="160734" y="369110"/>
                </a:cubicBezTo>
                <a:cubicBezTo>
                  <a:pt x="162322" y="364348"/>
                  <a:pt x="162836" y="359080"/>
                  <a:pt x="165497" y="354823"/>
                </a:cubicBezTo>
                <a:cubicBezTo>
                  <a:pt x="167014" y="352396"/>
                  <a:pt x="170442" y="351892"/>
                  <a:pt x="172640" y="350060"/>
                </a:cubicBezTo>
                <a:cubicBezTo>
                  <a:pt x="175227" y="347904"/>
                  <a:pt x="177403" y="345298"/>
                  <a:pt x="179784" y="342917"/>
                </a:cubicBezTo>
                <a:cubicBezTo>
                  <a:pt x="183672" y="335142"/>
                  <a:pt x="187837" y="327935"/>
                  <a:pt x="189309" y="319104"/>
                </a:cubicBezTo>
                <a:cubicBezTo>
                  <a:pt x="190103" y="314342"/>
                  <a:pt x="189833" y="309274"/>
                  <a:pt x="191690" y="304817"/>
                </a:cubicBezTo>
                <a:cubicBezTo>
                  <a:pt x="193891" y="299533"/>
                  <a:pt x="195785" y="292339"/>
                  <a:pt x="201215" y="290529"/>
                </a:cubicBezTo>
                <a:cubicBezTo>
                  <a:pt x="205978" y="288942"/>
                  <a:pt x="210580" y="286752"/>
                  <a:pt x="215503" y="285767"/>
                </a:cubicBezTo>
                <a:cubicBezTo>
                  <a:pt x="219472" y="284973"/>
                  <a:pt x="223504" y="284450"/>
                  <a:pt x="227409" y="283385"/>
                </a:cubicBezTo>
                <a:cubicBezTo>
                  <a:pt x="232252" y="282064"/>
                  <a:pt x="241697" y="278623"/>
                  <a:pt x="241697" y="278623"/>
                </a:cubicBezTo>
                <a:cubicBezTo>
                  <a:pt x="262305" y="264884"/>
                  <a:pt x="248374" y="271858"/>
                  <a:pt x="265509" y="266717"/>
                </a:cubicBezTo>
                <a:cubicBezTo>
                  <a:pt x="270318" y="265274"/>
                  <a:pt x="279797" y="261954"/>
                  <a:pt x="279797" y="261954"/>
                </a:cubicBezTo>
                <a:cubicBezTo>
                  <a:pt x="288528" y="262748"/>
                  <a:pt x="297356" y="262811"/>
                  <a:pt x="305990" y="264335"/>
                </a:cubicBezTo>
                <a:cubicBezTo>
                  <a:pt x="322168" y="267190"/>
                  <a:pt x="316832" y="268996"/>
                  <a:pt x="329803" y="273860"/>
                </a:cubicBezTo>
                <a:cubicBezTo>
                  <a:pt x="332867" y="275009"/>
                  <a:pt x="336153" y="275448"/>
                  <a:pt x="339328" y="276242"/>
                </a:cubicBezTo>
                <a:cubicBezTo>
                  <a:pt x="341709" y="277829"/>
                  <a:pt x="343857" y="279842"/>
                  <a:pt x="346472" y="281004"/>
                </a:cubicBezTo>
                <a:cubicBezTo>
                  <a:pt x="356663" y="285533"/>
                  <a:pt x="360583" y="285377"/>
                  <a:pt x="370284" y="288148"/>
                </a:cubicBezTo>
                <a:cubicBezTo>
                  <a:pt x="372698" y="288838"/>
                  <a:pt x="375014" y="289839"/>
                  <a:pt x="377428" y="290529"/>
                </a:cubicBezTo>
                <a:cubicBezTo>
                  <a:pt x="380575" y="291428"/>
                  <a:pt x="383818" y="291970"/>
                  <a:pt x="386953" y="292910"/>
                </a:cubicBezTo>
                <a:cubicBezTo>
                  <a:pt x="415940" y="301606"/>
                  <a:pt x="388811" y="294566"/>
                  <a:pt x="410765" y="300054"/>
                </a:cubicBezTo>
                <a:cubicBezTo>
                  <a:pt x="416321" y="299260"/>
                  <a:pt x="422159" y="299591"/>
                  <a:pt x="427434" y="297673"/>
                </a:cubicBezTo>
                <a:cubicBezTo>
                  <a:pt x="439662" y="293227"/>
                  <a:pt x="434460" y="290647"/>
                  <a:pt x="441722" y="283385"/>
                </a:cubicBezTo>
                <a:cubicBezTo>
                  <a:pt x="443745" y="281362"/>
                  <a:pt x="446842" y="280646"/>
                  <a:pt x="448865" y="278623"/>
                </a:cubicBezTo>
                <a:cubicBezTo>
                  <a:pt x="451671" y="275817"/>
                  <a:pt x="452345" y="270624"/>
                  <a:pt x="456009" y="269098"/>
                </a:cubicBezTo>
                <a:cubicBezTo>
                  <a:pt x="462644" y="266334"/>
                  <a:pt x="470296" y="267511"/>
                  <a:pt x="477440" y="266717"/>
                </a:cubicBezTo>
                <a:cubicBezTo>
                  <a:pt x="479821" y="265923"/>
                  <a:pt x="482074" y="264335"/>
                  <a:pt x="484584" y="264335"/>
                </a:cubicBezTo>
                <a:cubicBezTo>
                  <a:pt x="492115" y="264335"/>
                  <a:pt x="493720" y="269567"/>
                  <a:pt x="498872" y="273860"/>
                </a:cubicBezTo>
                <a:cubicBezTo>
                  <a:pt x="501070" y="275692"/>
                  <a:pt x="503634" y="277035"/>
                  <a:pt x="506015" y="278623"/>
                </a:cubicBezTo>
                <a:cubicBezTo>
                  <a:pt x="507603" y="281004"/>
                  <a:pt x="508946" y="283568"/>
                  <a:pt x="510778" y="285767"/>
                </a:cubicBezTo>
                <a:cubicBezTo>
                  <a:pt x="512934" y="288354"/>
                  <a:pt x="516287" y="289966"/>
                  <a:pt x="517922" y="292910"/>
                </a:cubicBezTo>
                <a:cubicBezTo>
                  <a:pt x="520360" y="297298"/>
                  <a:pt x="519899" y="303021"/>
                  <a:pt x="522684" y="307198"/>
                </a:cubicBezTo>
                <a:lnTo>
                  <a:pt x="527447" y="314342"/>
                </a:lnTo>
                <a:cubicBezTo>
                  <a:pt x="533430" y="332292"/>
                  <a:pt x="525360" y="310169"/>
                  <a:pt x="534590" y="328629"/>
                </a:cubicBezTo>
                <a:cubicBezTo>
                  <a:pt x="536037" y="331523"/>
                  <a:pt x="540496" y="343140"/>
                  <a:pt x="541734" y="347679"/>
                </a:cubicBezTo>
                <a:cubicBezTo>
                  <a:pt x="544272" y="356985"/>
                  <a:pt x="544143" y="366757"/>
                  <a:pt x="551259" y="373873"/>
                </a:cubicBezTo>
                <a:cubicBezTo>
                  <a:pt x="558080" y="380694"/>
                  <a:pt x="557803" y="377145"/>
                  <a:pt x="565547" y="381017"/>
                </a:cubicBezTo>
                <a:cubicBezTo>
                  <a:pt x="568106" y="382297"/>
                  <a:pt x="570075" y="384617"/>
                  <a:pt x="572690" y="385779"/>
                </a:cubicBezTo>
                <a:cubicBezTo>
                  <a:pt x="577278" y="387818"/>
                  <a:pt x="586978" y="390542"/>
                  <a:pt x="586978" y="390542"/>
                </a:cubicBezTo>
                <a:cubicBezTo>
                  <a:pt x="602853" y="389748"/>
                  <a:pt x="618763" y="389480"/>
                  <a:pt x="634603" y="388160"/>
                </a:cubicBezTo>
                <a:cubicBezTo>
                  <a:pt x="646496" y="387169"/>
                  <a:pt x="641762" y="385772"/>
                  <a:pt x="651272" y="381017"/>
                </a:cubicBezTo>
                <a:cubicBezTo>
                  <a:pt x="660298" y="376504"/>
                  <a:pt x="670128" y="373921"/>
                  <a:pt x="679847" y="371492"/>
                </a:cubicBezTo>
                <a:cubicBezTo>
                  <a:pt x="683553" y="367785"/>
                  <a:pt x="688829" y="361574"/>
                  <a:pt x="694134" y="359585"/>
                </a:cubicBezTo>
                <a:cubicBezTo>
                  <a:pt x="697924" y="358164"/>
                  <a:pt x="702071" y="357998"/>
                  <a:pt x="706040" y="357204"/>
                </a:cubicBezTo>
                <a:cubicBezTo>
                  <a:pt x="723503" y="358792"/>
                  <a:pt x="741114" y="359197"/>
                  <a:pt x="758428" y="361967"/>
                </a:cubicBezTo>
                <a:cubicBezTo>
                  <a:pt x="761254" y="362419"/>
                  <a:pt x="763740" y="364530"/>
                  <a:pt x="765572" y="366729"/>
                </a:cubicBezTo>
                <a:cubicBezTo>
                  <a:pt x="767844" y="369456"/>
                  <a:pt x="768573" y="373172"/>
                  <a:pt x="770334" y="376254"/>
                </a:cubicBezTo>
                <a:cubicBezTo>
                  <a:pt x="771754" y="378739"/>
                  <a:pt x="773509" y="381017"/>
                  <a:pt x="775097" y="383398"/>
                </a:cubicBezTo>
                <a:cubicBezTo>
                  <a:pt x="782241" y="381810"/>
                  <a:pt x="790071" y="382079"/>
                  <a:pt x="796528" y="378635"/>
                </a:cubicBezTo>
                <a:cubicBezTo>
                  <a:pt x="802471" y="375466"/>
                  <a:pt x="805211" y="368084"/>
                  <a:pt x="810815" y="364348"/>
                </a:cubicBezTo>
                <a:lnTo>
                  <a:pt x="832247" y="350060"/>
                </a:lnTo>
                <a:cubicBezTo>
                  <a:pt x="834628" y="348473"/>
                  <a:pt x="836550" y="345653"/>
                  <a:pt x="839390" y="345298"/>
                </a:cubicBezTo>
                <a:lnTo>
                  <a:pt x="858440" y="342917"/>
                </a:lnTo>
                <a:cubicBezTo>
                  <a:pt x="860821" y="342123"/>
                  <a:pt x="863339" y="341658"/>
                  <a:pt x="865584" y="340535"/>
                </a:cubicBezTo>
                <a:cubicBezTo>
                  <a:pt x="872971" y="336841"/>
                  <a:pt x="874681" y="332956"/>
                  <a:pt x="882253" y="328629"/>
                </a:cubicBezTo>
                <a:cubicBezTo>
                  <a:pt x="884432" y="327384"/>
                  <a:pt x="887016" y="327042"/>
                  <a:pt x="889397" y="326248"/>
                </a:cubicBezTo>
                <a:cubicBezTo>
                  <a:pt x="897334" y="327835"/>
                  <a:pt x="905630" y="328168"/>
                  <a:pt x="913209" y="331010"/>
                </a:cubicBezTo>
                <a:cubicBezTo>
                  <a:pt x="918569" y="333020"/>
                  <a:pt x="927497" y="340535"/>
                  <a:pt x="927497" y="340535"/>
                </a:cubicBezTo>
                <a:cubicBezTo>
                  <a:pt x="933053" y="339741"/>
                  <a:pt x="939145" y="340664"/>
                  <a:pt x="944165" y="338154"/>
                </a:cubicBezTo>
                <a:cubicBezTo>
                  <a:pt x="946410" y="337031"/>
                  <a:pt x="945424" y="333255"/>
                  <a:pt x="946547" y="331010"/>
                </a:cubicBezTo>
                <a:cubicBezTo>
                  <a:pt x="947827" y="328451"/>
                  <a:pt x="949722" y="326248"/>
                  <a:pt x="951309" y="323867"/>
                </a:cubicBezTo>
                <a:cubicBezTo>
                  <a:pt x="953347" y="317751"/>
                  <a:pt x="954877" y="313769"/>
                  <a:pt x="956072" y="307198"/>
                </a:cubicBezTo>
                <a:cubicBezTo>
                  <a:pt x="957076" y="301676"/>
                  <a:pt x="957659" y="296085"/>
                  <a:pt x="958453" y="290529"/>
                </a:cubicBezTo>
                <a:cubicBezTo>
                  <a:pt x="959247" y="250842"/>
                  <a:pt x="958852" y="211113"/>
                  <a:pt x="960834" y="171467"/>
                </a:cubicBezTo>
                <a:cubicBezTo>
                  <a:pt x="961238" y="163382"/>
                  <a:pt x="961107" y="154390"/>
                  <a:pt x="965597" y="147654"/>
                </a:cubicBezTo>
                <a:cubicBezTo>
                  <a:pt x="967184" y="145273"/>
                  <a:pt x="969079" y="143070"/>
                  <a:pt x="970359" y="140510"/>
                </a:cubicBezTo>
                <a:cubicBezTo>
                  <a:pt x="973210" y="134809"/>
                  <a:pt x="975441" y="127647"/>
                  <a:pt x="977503" y="121460"/>
                </a:cubicBezTo>
                <a:cubicBezTo>
                  <a:pt x="977425" y="121071"/>
                  <a:pt x="974668" y="104724"/>
                  <a:pt x="972740" y="102410"/>
                </a:cubicBezTo>
                <a:cubicBezTo>
                  <a:pt x="970199" y="99361"/>
                  <a:pt x="966228" y="97850"/>
                  <a:pt x="963215" y="95267"/>
                </a:cubicBezTo>
                <a:cubicBezTo>
                  <a:pt x="960658" y="93075"/>
                  <a:pt x="958629" y="90315"/>
                  <a:pt x="956072" y="88123"/>
                </a:cubicBezTo>
                <a:cubicBezTo>
                  <a:pt x="950900" y="83690"/>
                  <a:pt x="945059" y="79987"/>
                  <a:pt x="939403" y="76217"/>
                </a:cubicBezTo>
                <a:cubicBezTo>
                  <a:pt x="938472" y="74355"/>
                  <a:pt x="932259" y="63054"/>
                  <a:pt x="932259" y="59548"/>
                </a:cubicBezTo>
                <a:cubicBezTo>
                  <a:pt x="932259" y="55235"/>
                  <a:pt x="929123" y="27290"/>
                  <a:pt x="939403" y="19067"/>
                </a:cubicBezTo>
                <a:cubicBezTo>
                  <a:pt x="941363" y="17499"/>
                  <a:pt x="944077" y="17134"/>
                  <a:pt x="946547" y="16685"/>
                </a:cubicBezTo>
                <a:cubicBezTo>
                  <a:pt x="952843" y="15540"/>
                  <a:pt x="959285" y="15356"/>
                  <a:pt x="965597" y="14304"/>
                </a:cubicBezTo>
                <a:cubicBezTo>
                  <a:pt x="968825" y="13766"/>
                  <a:pt x="971902" y="12508"/>
                  <a:pt x="975122" y="11923"/>
                </a:cubicBezTo>
                <a:cubicBezTo>
                  <a:pt x="980644" y="10919"/>
                  <a:pt x="986268" y="10546"/>
                  <a:pt x="991790" y="9542"/>
                </a:cubicBezTo>
                <a:cubicBezTo>
                  <a:pt x="995010" y="8956"/>
                  <a:pt x="998168" y="8059"/>
                  <a:pt x="1001315" y="7160"/>
                </a:cubicBezTo>
                <a:cubicBezTo>
                  <a:pt x="1003729" y="6470"/>
                  <a:pt x="1005998" y="5271"/>
                  <a:pt x="1008459" y="4779"/>
                </a:cubicBezTo>
                <a:cubicBezTo>
                  <a:pt x="1013963" y="3678"/>
                  <a:pt x="1019572" y="3192"/>
                  <a:pt x="1025128" y="2398"/>
                </a:cubicBezTo>
                <a:cubicBezTo>
                  <a:pt x="1044891" y="7338"/>
                  <a:pt x="1028236" y="0"/>
                  <a:pt x="1037034" y="28592"/>
                </a:cubicBezTo>
                <a:cubicBezTo>
                  <a:pt x="1038024" y="31811"/>
                  <a:pt x="1041797" y="33354"/>
                  <a:pt x="1044178" y="35735"/>
                </a:cubicBezTo>
                <a:cubicBezTo>
                  <a:pt x="1044972" y="38116"/>
                  <a:pt x="1044991" y="40919"/>
                  <a:pt x="1046559" y="42879"/>
                </a:cubicBezTo>
                <a:cubicBezTo>
                  <a:pt x="1048347" y="45114"/>
                  <a:pt x="1051679" y="45618"/>
                  <a:pt x="1053703" y="47642"/>
                </a:cubicBezTo>
                <a:cubicBezTo>
                  <a:pt x="1055726" y="49665"/>
                  <a:pt x="1056878" y="52404"/>
                  <a:pt x="1058465" y="54785"/>
                </a:cubicBezTo>
                <a:cubicBezTo>
                  <a:pt x="1057671" y="73041"/>
                  <a:pt x="1057485" y="91334"/>
                  <a:pt x="1056084" y="109554"/>
                </a:cubicBezTo>
                <a:cubicBezTo>
                  <a:pt x="1055892" y="112057"/>
                  <a:pt x="1054826" y="114453"/>
                  <a:pt x="1053703" y="116698"/>
                </a:cubicBezTo>
                <a:cubicBezTo>
                  <a:pt x="1052423" y="119258"/>
                  <a:pt x="1050528" y="121461"/>
                  <a:pt x="1048940" y="123842"/>
                </a:cubicBezTo>
                <a:cubicBezTo>
                  <a:pt x="1048146" y="139717"/>
                  <a:pt x="1046559" y="155572"/>
                  <a:pt x="1046559" y="171467"/>
                </a:cubicBezTo>
                <a:cubicBezTo>
                  <a:pt x="1046559" y="177079"/>
                  <a:pt x="1045494" y="183705"/>
                  <a:pt x="1048940" y="188135"/>
                </a:cubicBezTo>
                <a:cubicBezTo>
                  <a:pt x="1052022" y="192098"/>
                  <a:pt x="1063228" y="192898"/>
                  <a:pt x="1063228" y="192898"/>
                </a:cubicBezTo>
                <a:cubicBezTo>
                  <a:pt x="1071165" y="204804"/>
                  <a:pt x="1065609" y="198455"/>
                  <a:pt x="1082278" y="209567"/>
                </a:cubicBezTo>
                <a:lnTo>
                  <a:pt x="1089422" y="214329"/>
                </a:lnTo>
                <a:cubicBezTo>
                  <a:pt x="1101692" y="232736"/>
                  <a:pt x="1088809" y="210860"/>
                  <a:pt x="1096565" y="254810"/>
                </a:cubicBezTo>
                <a:cubicBezTo>
                  <a:pt x="1097062" y="257629"/>
                  <a:pt x="1099740" y="259573"/>
                  <a:pt x="1101328" y="261954"/>
                </a:cubicBezTo>
                <a:cubicBezTo>
                  <a:pt x="1103687" y="269032"/>
                  <a:pt x="1105191" y="277723"/>
                  <a:pt x="1110853" y="283385"/>
                </a:cubicBezTo>
                <a:cubicBezTo>
                  <a:pt x="1112877" y="285409"/>
                  <a:pt x="1115437" y="286868"/>
                  <a:pt x="1117997" y="288148"/>
                </a:cubicBezTo>
                <a:cubicBezTo>
                  <a:pt x="1120242" y="289270"/>
                  <a:pt x="1122759" y="289735"/>
                  <a:pt x="1125140" y="290529"/>
                </a:cubicBezTo>
                <a:cubicBezTo>
                  <a:pt x="1147411" y="289357"/>
                  <a:pt x="1167841" y="289366"/>
                  <a:pt x="1189434" y="285767"/>
                </a:cubicBezTo>
                <a:cubicBezTo>
                  <a:pt x="1199623" y="284069"/>
                  <a:pt x="1197212" y="283428"/>
                  <a:pt x="1206103" y="281004"/>
                </a:cubicBezTo>
                <a:cubicBezTo>
                  <a:pt x="1212418" y="279282"/>
                  <a:pt x="1225153" y="276242"/>
                  <a:pt x="1225153" y="276242"/>
                </a:cubicBezTo>
                <a:cubicBezTo>
                  <a:pt x="1231503" y="277036"/>
                  <a:pt x="1238029" y="276939"/>
                  <a:pt x="1244203" y="278623"/>
                </a:cubicBezTo>
                <a:cubicBezTo>
                  <a:pt x="1253500" y="281158"/>
                  <a:pt x="1250386" y="283844"/>
                  <a:pt x="1253728" y="290529"/>
                </a:cubicBezTo>
                <a:cubicBezTo>
                  <a:pt x="1255008" y="293089"/>
                  <a:pt x="1257210" y="295113"/>
                  <a:pt x="1258490" y="297673"/>
                </a:cubicBezTo>
                <a:cubicBezTo>
                  <a:pt x="1259613" y="299918"/>
                  <a:pt x="1259304" y="302857"/>
                  <a:pt x="1260872" y="304817"/>
                </a:cubicBezTo>
                <a:cubicBezTo>
                  <a:pt x="1264988" y="309962"/>
                  <a:pt x="1277939" y="312887"/>
                  <a:pt x="1282303" y="314342"/>
                </a:cubicBezTo>
                <a:cubicBezTo>
                  <a:pt x="1288487" y="316403"/>
                  <a:pt x="1295656" y="318636"/>
                  <a:pt x="1301353" y="321485"/>
                </a:cubicBezTo>
                <a:cubicBezTo>
                  <a:pt x="1303913" y="322765"/>
                  <a:pt x="1306116" y="324660"/>
                  <a:pt x="1308497" y="326248"/>
                </a:cubicBezTo>
                <a:cubicBezTo>
                  <a:pt x="1310084" y="328629"/>
                  <a:pt x="1311979" y="330832"/>
                  <a:pt x="1313259" y="333392"/>
                </a:cubicBezTo>
                <a:cubicBezTo>
                  <a:pt x="1314381" y="335637"/>
                  <a:pt x="1314248" y="338447"/>
                  <a:pt x="1315640" y="340535"/>
                </a:cubicBezTo>
                <a:cubicBezTo>
                  <a:pt x="1320117" y="347251"/>
                  <a:pt x="1331394" y="353418"/>
                  <a:pt x="1337072" y="357204"/>
                </a:cubicBezTo>
                <a:cubicBezTo>
                  <a:pt x="1339453" y="358791"/>
                  <a:pt x="1341500" y="361062"/>
                  <a:pt x="1344215" y="361967"/>
                </a:cubicBezTo>
                <a:lnTo>
                  <a:pt x="1358503" y="366729"/>
                </a:lnTo>
                <a:cubicBezTo>
                  <a:pt x="1360884" y="368317"/>
                  <a:pt x="1363448" y="369660"/>
                  <a:pt x="1365647" y="371492"/>
                </a:cubicBezTo>
                <a:cubicBezTo>
                  <a:pt x="1383982" y="386771"/>
                  <a:pt x="1362196" y="371572"/>
                  <a:pt x="1379934" y="383398"/>
                </a:cubicBezTo>
                <a:cubicBezTo>
                  <a:pt x="1379374" y="386760"/>
                  <a:pt x="1376329" y="409614"/>
                  <a:pt x="1372790" y="411973"/>
                </a:cubicBezTo>
                <a:lnTo>
                  <a:pt x="1365647" y="416735"/>
                </a:lnTo>
                <a:cubicBezTo>
                  <a:pt x="1353921" y="434325"/>
                  <a:pt x="1360701" y="427589"/>
                  <a:pt x="1346597" y="438167"/>
                </a:cubicBezTo>
                <a:cubicBezTo>
                  <a:pt x="1337147" y="466514"/>
                  <a:pt x="1346775" y="441809"/>
                  <a:pt x="1337072" y="459598"/>
                </a:cubicBezTo>
                <a:cubicBezTo>
                  <a:pt x="1320870" y="489303"/>
                  <a:pt x="1333661" y="469478"/>
                  <a:pt x="1322784" y="485792"/>
                </a:cubicBezTo>
                <a:cubicBezTo>
                  <a:pt x="1316957" y="503274"/>
                  <a:pt x="1321572" y="496529"/>
                  <a:pt x="1310878" y="507223"/>
                </a:cubicBezTo>
                <a:cubicBezTo>
                  <a:pt x="1306201" y="521257"/>
                  <a:pt x="1311650" y="507418"/>
                  <a:pt x="1301353" y="523892"/>
                </a:cubicBezTo>
                <a:cubicBezTo>
                  <a:pt x="1292721" y="537703"/>
                  <a:pt x="1301631" y="530056"/>
                  <a:pt x="1289447" y="538179"/>
                </a:cubicBezTo>
                <a:cubicBezTo>
                  <a:pt x="1285261" y="550732"/>
                  <a:pt x="1289830" y="540577"/>
                  <a:pt x="1279922" y="552467"/>
                </a:cubicBezTo>
                <a:cubicBezTo>
                  <a:pt x="1278090" y="554665"/>
                  <a:pt x="1277183" y="557586"/>
                  <a:pt x="1275159" y="559610"/>
                </a:cubicBezTo>
                <a:cubicBezTo>
                  <a:pt x="1270542" y="564227"/>
                  <a:pt x="1266683" y="564817"/>
                  <a:pt x="1260872" y="566754"/>
                </a:cubicBezTo>
                <a:cubicBezTo>
                  <a:pt x="1257259" y="569163"/>
                  <a:pt x="1251515" y="573898"/>
                  <a:pt x="1246584" y="573898"/>
                </a:cubicBezTo>
                <a:cubicBezTo>
                  <a:pt x="1243311" y="573898"/>
                  <a:pt x="1240287" y="572055"/>
                  <a:pt x="1237059" y="571517"/>
                </a:cubicBezTo>
                <a:cubicBezTo>
                  <a:pt x="1230747" y="570465"/>
                  <a:pt x="1224359" y="569929"/>
                  <a:pt x="1218009" y="569135"/>
                </a:cubicBezTo>
                <a:cubicBezTo>
                  <a:pt x="1194726" y="571252"/>
                  <a:pt x="1195609" y="565536"/>
                  <a:pt x="1184672" y="578660"/>
                </a:cubicBezTo>
                <a:cubicBezTo>
                  <a:pt x="1182840" y="580859"/>
                  <a:pt x="1181497" y="583423"/>
                  <a:pt x="1179909" y="585804"/>
                </a:cubicBezTo>
                <a:cubicBezTo>
                  <a:pt x="1174193" y="602953"/>
                  <a:pt x="1181135" y="581516"/>
                  <a:pt x="1175147" y="602473"/>
                </a:cubicBezTo>
                <a:cubicBezTo>
                  <a:pt x="1174457" y="604887"/>
                  <a:pt x="1173374" y="607182"/>
                  <a:pt x="1172765" y="609617"/>
                </a:cubicBezTo>
                <a:cubicBezTo>
                  <a:pt x="1171783" y="613543"/>
                  <a:pt x="1171664" y="617683"/>
                  <a:pt x="1170384" y="621523"/>
                </a:cubicBezTo>
                <a:cubicBezTo>
                  <a:pt x="1169262" y="624891"/>
                  <a:pt x="1167020" y="627785"/>
                  <a:pt x="1165622" y="631048"/>
                </a:cubicBezTo>
                <a:cubicBezTo>
                  <a:pt x="1159708" y="644847"/>
                  <a:pt x="1167627" y="631612"/>
                  <a:pt x="1158478" y="645335"/>
                </a:cubicBezTo>
                <a:cubicBezTo>
                  <a:pt x="1150476" y="669344"/>
                  <a:pt x="1162685" y="632103"/>
                  <a:pt x="1153715" y="662004"/>
                </a:cubicBezTo>
                <a:cubicBezTo>
                  <a:pt x="1152272" y="666812"/>
                  <a:pt x="1149778" y="671340"/>
                  <a:pt x="1148953" y="676292"/>
                </a:cubicBezTo>
                <a:cubicBezTo>
                  <a:pt x="1147721" y="683685"/>
                  <a:pt x="1148290" y="692322"/>
                  <a:pt x="1141809" y="697723"/>
                </a:cubicBezTo>
                <a:cubicBezTo>
                  <a:pt x="1139082" y="699995"/>
                  <a:pt x="1135547" y="701087"/>
                  <a:pt x="1132284" y="702485"/>
                </a:cubicBezTo>
                <a:cubicBezTo>
                  <a:pt x="1123968" y="706049"/>
                  <a:pt x="1118342" y="705838"/>
                  <a:pt x="1108472" y="707248"/>
                </a:cubicBezTo>
                <a:cubicBezTo>
                  <a:pt x="1106091" y="708042"/>
                  <a:pt x="1103573" y="708506"/>
                  <a:pt x="1101328" y="709629"/>
                </a:cubicBezTo>
                <a:cubicBezTo>
                  <a:pt x="1082863" y="718861"/>
                  <a:pt x="1104996" y="710788"/>
                  <a:pt x="1087040" y="716773"/>
                </a:cubicBezTo>
                <a:cubicBezTo>
                  <a:pt x="1083558" y="721997"/>
                  <a:pt x="1079528" y="727403"/>
                  <a:pt x="1077515" y="733442"/>
                </a:cubicBezTo>
                <a:cubicBezTo>
                  <a:pt x="1076235" y="737282"/>
                  <a:pt x="1076012" y="741397"/>
                  <a:pt x="1075134" y="745348"/>
                </a:cubicBezTo>
                <a:cubicBezTo>
                  <a:pt x="1074424" y="748543"/>
                  <a:pt x="1073547" y="751698"/>
                  <a:pt x="1072753" y="754873"/>
                </a:cubicBezTo>
                <a:cubicBezTo>
                  <a:pt x="1071959" y="766779"/>
                  <a:pt x="1072060" y="778779"/>
                  <a:pt x="1070372" y="790592"/>
                </a:cubicBezTo>
                <a:cubicBezTo>
                  <a:pt x="1068824" y="801425"/>
                  <a:pt x="1064786" y="805212"/>
                  <a:pt x="1060847" y="814404"/>
                </a:cubicBezTo>
                <a:cubicBezTo>
                  <a:pt x="1059858" y="816711"/>
                  <a:pt x="1060033" y="819588"/>
                  <a:pt x="1058465" y="821548"/>
                </a:cubicBezTo>
                <a:cubicBezTo>
                  <a:pt x="1056677" y="823783"/>
                  <a:pt x="1053703" y="824723"/>
                  <a:pt x="1051322" y="826310"/>
                </a:cubicBezTo>
                <a:cubicBezTo>
                  <a:pt x="1050528" y="828691"/>
                  <a:pt x="1050185" y="831275"/>
                  <a:pt x="1048940" y="833454"/>
                </a:cubicBezTo>
                <a:cubicBezTo>
                  <a:pt x="1046971" y="836900"/>
                  <a:pt x="1044073" y="839728"/>
                  <a:pt x="1041797" y="842979"/>
                </a:cubicBezTo>
                <a:cubicBezTo>
                  <a:pt x="1038515" y="847668"/>
                  <a:pt x="1035447" y="852504"/>
                  <a:pt x="1032272" y="857267"/>
                </a:cubicBezTo>
                <a:cubicBezTo>
                  <a:pt x="1015256" y="882791"/>
                  <a:pt x="1041754" y="844054"/>
                  <a:pt x="1020365" y="871554"/>
                </a:cubicBezTo>
                <a:cubicBezTo>
                  <a:pt x="1016851" y="876072"/>
                  <a:pt x="1014887" y="881795"/>
                  <a:pt x="1010840" y="885842"/>
                </a:cubicBezTo>
                <a:cubicBezTo>
                  <a:pt x="978286" y="918396"/>
                  <a:pt x="1026377" y="871238"/>
                  <a:pt x="996553" y="897748"/>
                </a:cubicBezTo>
                <a:cubicBezTo>
                  <a:pt x="991519" y="902223"/>
                  <a:pt x="987028" y="907272"/>
                  <a:pt x="982265" y="912035"/>
                </a:cubicBezTo>
                <a:cubicBezTo>
                  <a:pt x="975774" y="918526"/>
                  <a:pt x="973067" y="920562"/>
                  <a:pt x="967978" y="928704"/>
                </a:cubicBezTo>
                <a:cubicBezTo>
                  <a:pt x="966097" y="931714"/>
                  <a:pt x="965487" y="935502"/>
                  <a:pt x="963215" y="938229"/>
                </a:cubicBezTo>
                <a:cubicBezTo>
                  <a:pt x="961383" y="940428"/>
                  <a:pt x="958190" y="941067"/>
                  <a:pt x="956072" y="942992"/>
                </a:cubicBezTo>
                <a:cubicBezTo>
                  <a:pt x="949427" y="949033"/>
                  <a:pt x="944494" y="957061"/>
                  <a:pt x="937022" y="962042"/>
                </a:cubicBezTo>
                <a:cubicBezTo>
                  <a:pt x="934641" y="963629"/>
                  <a:pt x="932077" y="964972"/>
                  <a:pt x="929878" y="966804"/>
                </a:cubicBezTo>
                <a:cubicBezTo>
                  <a:pt x="927291" y="968960"/>
                  <a:pt x="926095" y="973741"/>
                  <a:pt x="922734" y="973948"/>
                </a:cubicBezTo>
                <a:cubicBezTo>
                  <a:pt x="873608" y="976971"/>
                  <a:pt x="824309" y="975535"/>
                  <a:pt x="775097" y="976329"/>
                </a:cubicBezTo>
                <a:cubicBezTo>
                  <a:pt x="771922" y="977123"/>
                  <a:pt x="768580" y="977421"/>
                  <a:pt x="765572" y="978710"/>
                </a:cubicBezTo>
                <a:cubicBezTo>
                  <a:pt x="762941" y="979837"/>
                  <a:pt x="760913" y="982053"/>
                  <a:pt x="758428" y="983473"/>
                </a:cubicBezTo>
                <a:cubicBezTo>
                  <a:pt x="755346" y="985234"/>
                  <a:pt x="751985" y="986474"/>
                  <a:pt x="748903" y="988235"/>
                </a:cubicBezTo>
                <a:cubicBezTo>
                  <a:pt x="735976" y="995622"/>
                  <a:pt x="747714" y="991013"/>
                  <a:pt x="734615" y="995379"/>
                </a:cubicBezTo>
                <a:cubicBezTo>
                  <a:pt x="732234" y="996967"/>
                  <a:pt x="730032" y="998862"/>
                  <a:pt x="727472" y="1000142"/>
                </a:cubicBezTo>
                <a:cubicBezTo>
                  <a:pt x="717356" y="1005200"/>
                  <a:pt x="721804" y="998585"/>
                  <a:pt x="713184" y="1009667"/>
                </a:cubicBezTo>
                <a:cubicBezTo>
                  <a:pt x="709670" y="1014185"/>
                  <a:pt x="703659" y="1023954"/>
                  <a:pt x="703659" y="1023954"/>
                </a:cubicBezTo>
                <a:cubicBezTo>
                  <a:pt x="702865" y="1026335"/>
                  <a:pt x="703053" y="1029323"/>
                  <a:pt x="701278" y="1031098"/>
                </a:cubicBezTo>
                <a:cubicBezTo>
                  <a:pt x="699503" y="1032873"/>
                  <a:pt x="696584" y="1032935"/>
                  <a:pt x="694134" y="1033479"/>
                </a:cubicBezTo>
                <a:cubicBezTo>
                  <a:pt x="689421" y="1034526"/>
                  <a:pt x="684609" y="1035066"/>
                  <a:pt x="679847" y="1035860"/>
                </a:cubicBezTo>
                <a:cubicBezTo>
                  <a:pt x="675084" y="1037448"/>
                  <a:pt x="670049" y="1038378"/>
                  <a:pt x="665559" y="1040623"/>
                </a:cubicBezTo>
                <a:cubicBezTo>
                  <a:pt x="653474" y="1046665"/>
                  <a:pt x="658987" y="1043416"/>
                  <a:pt x="648890" y="1050148"/>
                </a:cubicBezTo>
                <a:cubicBezTo>
                  <a:pt x="646684" y="1056768"/>
                  <a:pt x="646671" y="1058896"/>
                  <a:pt x="641747" y="1064435"/>
                </a:cubicBezTo>
                <a:cubicBezTo>
                  <a:pt x="637272" y="1069469"/>
                  <a:pt x="627459" y="1078723"/>
                  <a:pt x="627459" y="1078723"/>
                </a:cubicBezTo>
                <a:cubicBezTo>
                  <a:pt x="626665" y="1081104"/>
                  <a:pt x="626470" y="1083778"/>
                  <a:pt x="625078" y="1085867"/>
                </a:cubicBezTo>
                <a:cubicBezTo>
                  <a:pt x="623210" y="1088669"/>
                  <a:pt x="620878" y="1091375"/>
                  <a:pt x="617934" y="1093010"/>
                </a:cubicBezTo>
                <a:cubicBezTo>
                  <a:pt x="607378" y="1098874"/>
                  <a:pt x="593530" y="1098897"/>
                  <a:pt x="582215" y="1100154"/>
                </a:cubicBezTo>
                <a:cubicBezTo>
                  <a:pt x="579834" y="1102535"/>
                  <a:pt x="577228" y="1104711"/>
                  <a:pt x="575072" y="1107298"/>
                </a:cubicBezTo>
                <a:cubicBezTo>
                  <a:pt x="573240" y="1109497"/>
                  <a:pt x="572333" y="1112418"/>
                  <a:pt x="570309" y="1114442"/>
                </a:cubicBezTo>
                <a:cubicBezTo>
                  <a:pt x="568285" y="1116466"/>
                  <a:pt x="565546" y="1117617"/>
                  <a:pt x="563165" y="1119204"/>
                </a:cubicBezTo>
                <a:cubicBezTo>
                  <a:pt x="548878" y="1118410"/>
                  <a:pt x="534548" y="1118180"/>
                  <a:pt x="520303" y="1116823"/>
                </a:cubicBezTo>
                <a:cubicBezTo>
                  <a:pt x="517804" y="1116585"/>
                  <a:pt x="515657" y="1114192"/>
                  <a:pt x="513159" y="1114442"/>
                </a:cubicBezTo>
                <a:cubicBezTo>
                  <a:pt x="509262" y="1114832"/>
                  <a:pt x="495377" y="1119575"/>
                  <a:pt x="489347" y="1121585"/>
                </a:cubicBezTo>
                <a:cubicBezTo>
                  <a:pt x="484584" y="1124760"/>
                  <a:pt x="480489" y="1129299"/>
                  <a:pt x="475059" y="1131110"/>
                </a:cubicBezTo>
                <a:cubicBezTo>
                  <a:pt x="472678" y="1131904"/>
                  <a:pt x="470160" y="1132369"/>
                  <a:pt x="467915" y="1133492"/>
                </a:cubicBezTo>
                <a:cubicBezTo>
                  <a:pt x="465356" y="1134772"/>
                  <a:pt x="463387" y="1137092"/>
                  <a:pt x="460772" y="1138254"/>
                </a:cubicBezTo>
                <a:cubicBezTo>
                  <a:pt x="456184" y="1140293"/>
                  <a:pt x="451247" y="1141429"/>
                  <a:pt x="446484" y="1143017"/>
                </a:cubicBezTo>
                <a:cubicBezTo>
                  <a:pt x="444103" y="1143811"/>
                  <a:pt x="441585" y="1144276"/>
                  <a:pt x="439340" y="1145398"/>
                </a:cubicBezTo>
                <a:cubicBezTo>
                  <a:pt x="424545" y="1152795"/>
                  <a:pt x="435419" y="1148219"/>
                  <a:pt x="420290" y="1152542"/>
                </a:cubicBezTo>
                <a:cubicBezTo>
                  <a:pt x="417877" y="1153232"/>
                  <a:pt x="415597" y="1154379"/>
                  <a:pt x="413147" y="1154923"/>
                </a:cubicBezTo>
                <a:cubicBezTo>
                  <a:pt x="408434" y="1155970"/>
                  <a:pt x="403609" y="1156440"/>
                  <a:pt x="398859" y="1157304"/>
                </a:cubicBezTo>
                <a:cubicBezTo>
                  <a:pt x="394877" y="1158028"/>
                  <a:pt x="390922" y="1158891"/>
                  <a:pt x="386953" y="1159685"/>
                </a:cubicBezTo>
                <a:cubicBezTo>
                  <a:pt x="379015" y="1158891"/>
                  <a:pt x="370754" y="1159683"/>
                  <a:pt x="363140" y="1157304"/>
                </a:cubicBezTo>
                <a:cubicBezTo>
                  <a:pt x="345239" y="1151710"/>
                  <a:pt x="353378" y="1148414"/>
                  <a:pt x="341709" y="1140635"/>
                </a:cubicBezTo>
                <a:cubicBezTo>
                  <a:pt x="339620" y="1139243"/>
                  <a:pt x="336946" y="1139048"/>
                  <a:pt x="334565" y="1138254"/>
                </a:cubicBezTo>
                <a:cubicBezTo>
                  <a:pt x="329803" y="1133492"/>
                  <a:pt x="324014" y="1129571"/>
                  <a:pt x="320278" y="1123967"/>
                </a:cubicBezTo>
                <a:cubicBezTo>
                  <a:pt x="318690" y="1121586"/>
                  <a:pt x="317669" y="1118708"/>
                  <a:pt x="315515" y="1116823"/>
                </a:cubicBezTo>
                <a:cubicBezTo>
                  <a:pt x="307242" y="1109584"/>
                  <a:pt x="303105" y="1107495"/>
                  <a:pt x="294084" y="1104917"/>
                </a:cubicBezTo>
                <a:cubicBezTo>
                  <a:pt x="290937" y="1104018"/>
                  <a:pt x="287754" y="1103245"/>
                  <a:pt x="284559" y="1102535"/>
                </a:cubicBezTo>
                <a:cubicBezTo>
                  <a:pt x="263574" y="1097871"/>
                  <a:pt x="266008" y="1099739"/>
                  <a:pt x="234553" y="1097773"/>
                </a:cubicBezTo>
                <a:cubicBezTo>
                  <a:pt x="214941" y="1091235"/>
                  <a:pt x="225235" y="1093720"/>
                  <a:pt x="203597" y="1090629"/>
                </a:cubicBezTo>
                <a:cubicBezTo>
                  <a:pt x="201216" y="1089835"/>
                  <a:pt x="198963" y="1088248"/>
                  <a:pt x="196453" y="1088248"/>
                </a:cubicBezTo>
                <a:cubicBezTo>
                  <a:pt x="170716" y="1088248"/>
                  <a:pt x="173442" y="1087981"/>
                  <a:pt x="158353" y="1093010"/>
                </a:cubicBezTo>
                <a:cubicBezTo>
                  <a:pt x="137715" y="1092216"/>
                  <a:pt x="116899" y="1093451"/>
                  <a:pt x="96440" y="1090629"/>
                </a:cubicBezTo>
                <a:cubicBezTo>
                  <a:pt x="93104" y="1090169"/>
                  <a:pt x="92241" y="1085120"/>
                  <a:pt x="89297" y="1083485"/>
                </a:cubicBezTo>
                <a:cubicBezTo>
                  <a:pt x="84909" y="1081047"/>
                  <a:pt x="79879" y="1079940"/>
                  <a:pt x="75009" y="1078723"/>
                </a:cubicBezTo>
                <a:cubicBezTo>
                  <a:pt x="55444" y="1073832"/>
                  <a:pt x="68747" y="1076593"/>
                  <a:pt x="34528" y="1073960"/>
                </a:cubicBezTo>
                <a:lnTo>
                  <a:pt x="20240" y="1069198"/>
                </a:lnTo>
                <a:lnTo>
                  <a:pt x="13097" y="1066817"/>
                </a:lnTo>
                <a:cubicBezTo>
                  <a:pt x="7611" y="1063160"/>
                  <a:pt x="3572" y="1062578"/>
                  <a:pt x="3572" y="1054910"/>
                </a:cubicBezTo>
                <a:cubicBezTo>
                  <a:pt x="3572" y="1053135"/>
                  <a:pt x="0" y="1050148"/>
                  <a:pt x="1190" y="1047767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685558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3963777" y="1982733"/>
            <a:ext cx="1650799" cy="1129154"/>
          </a:xfrm>
          <a:custGeom>
            <a:avLst/>
            <a:gdLst>
              <a:gd name="connsiteX0" fmla="*/ 34595 w 1594387"/>
              <a:gd name="connsiteY0" fmla="*/ 647700 h 1645444"/>
              <a:gd name="connsiteX1" fmla="*/ 41739 w 1594387"/>
              <a:gd name="connsiteY1" fmla="*/ 609600 h 1645444"/>
              <a:gd name="connsiteX2" fmla="*/ 36977 w 1594387"/>
              <a:gd name="connsiteY2" fmla="*/ 600075 h 1645444"/>
              <a:gd name="connsiteX3" fmla="*/ 39358 w 1594387"/>
              <a:gd name="connsiteY3" fmla="*/ 578644 h 1645444"/>
              <a:gd name="connsiteX4" fmla="*/ 53645 w 1594387"/>
              <a:gd name="connsiteY4" fmla="*/ 550069 h 1645444"/>
              <a:gd name="connsiteX5" fmla="*/ 60789 w 1594387"/>
              <a:gd name="connsiteY5" fmla="*/ 542925 h 1645444"/>
              <a:gd name="connsiteX6" fmla="*/ 63170 w 1594387"/>
              <a:gd name="connsiteY6" fmla="*/ 535781 h 1645444"/>
              <a:gd name="connsiteX7" fmla="*/ 44120 w 1594387"/>
              <a:gd name="connsiteY7" fmla="*/ 526256 h 1645444"/>
              <a:gd name="connsiteX8" fmla="*/ 36977 w 1594387"/>
              <a:gd name="connsiteY8" fmla="*/ 523875 h 1645444"/>
              <a:gd name="connsiteX9" fmla="*/ 8402 w 1594387"/>
              <a:gd name="connsiteY9" fmla="*/ 519113 h 1645444"/>
              <a:gd name="connsiteX10" fmla="*/ 3639 w 1594387"/>
              <a:gd name="connsiteY10" fmla="*/ 511969 h 1645444"/>
              <a:gd name="connsiteX11" fmla="*/ 3639 w 1594387"/>
              <a:gd name="connsiteY11" fmla="*/ 464344 h 1645444"/>
              <a:gd name="connsiteX12" fmla="*/ 17927 w 1594387"/>
              <a:gd name="connsiteY12" fmla="*/ 459581 h 1645444"/>
              <a:gd name="connsiteX13" fmla="*/ 25070 w 1594387"/>
              <a:gd name="connsiteY13" fmla="*/ 454819 h 1645444"/>
              <a:gd name="connsiteX14" fmla="*/ 39358 w 1594387"/>
              <a:gd name="connsiteY14" fmla="*/ 440531 h 1645444"/>
              <a:gd name="connsiteX15" fmla="*/ 46502 w 1594387"/>
              <a:gd name="connsiteY15" fmla="*/ 435769 h 1645444"/>
              <a:gd name="connsiteX16" fmla="*/ 77458 w 1594387"/>
              <a:gd name="connsiteY16" fmla="*/ 440531 h 1645444"/>
              <a:gd name="connsiteX17" fmla="*/ 108414 w 1594387"/>
              <a:gd name="connsiteY17" fmla="*/ 435769 h 1645444"/>
              <a:gd name="connsiteX18" fmla="*/ 113177 w 1594387"/>
              <a:gd name="connsiteY18" fmla="*/ 428625 h 1645444"/>
              <a:gd name="connsiteX19" fmla="*/ 115558 w 1594387"/>
              <a:gd name="connsiteY19" fmla="*/ 421481 h 1645444"/>
              <a:gd name="connsiteX20" fmla="*/ 122702 w 1594387"/>
              <a:gd name="connsiteY20" fmla="*/ 419100 h 1645444"/>
              <a:gd name="connsiteX21" fmla="*/ 129845 w 1594387"/>
              <a:gd name="connsiteY21" fmla="*/ 411956 h 1645444"/>
              <a:gd name="connsiteX22" fmla="*/ 136989 w 1594387"/>
              <a:gd name="connsiteY22" fmla="*/ 409575 h 1645444"/>
              <a:gd name="connsiteX23" fmla="*/ 141752 w 1594387"/>
              <a:gd name="connsiteY23" fmla="*/ 402431 h 1645444"/>
              <a:gd name="connsiteX24" fmla="*/ 144133 w 1594387"/>
              <a:gd name="connsiteY24" fmla="*/ 395288 h 1645444"/>
              <a:gd name="connsiteX25" fmla="*/ 196520 w 1594387"/>
              <a:gd name="connsiteY25" fmla="*/ 392906 h 1645444"/>
              <a:gd name="connsiteX26" fmla="*/ 194139 w 1594387"/>
              <a:gd name="connsiteY26" fmla="*/ 407194 h 1645444"/>
              <a:gd name="connsiteX27" fmla="*/ 201283 w 1594387"/>
              <a:gd name="connsiteY27" fmla="*/ 421481 h 1645444"/>
              <a:gd name="connsiteX28" fmla="*/ 208427 w 1594387"/>
              <a:gd name="connsiteY28" fmla="*/ 428625 h 1645444"/>
              <a:gd name="connsiteX29" fmla="*/ 227477 w 1594387"/>
              <a:gd name="connsiteY29" fmla="*/ 433388 h 1645444"/>
              <a:gd name="connsiteX30" fmla="*/ 265577 w 1594387"/>
              <a:gd name="connsiteY30" fmla="*/ 426244 h 1645444"/>
              <a:gd name="connsiteX31" fmla="*/ 272720 w 1594387"/>
              <a:gd name="connsiteY31" fmla="*/ 419100 h 1645444"/>
              <a:gd name="connsiteX32" fmla="*/ 277483 w 1594387"/>
              <a:gd name="connsiteY32" fmla="*/ 357188 h 1645444"/>
              <a:gd name="connsiteX33" fmla="*/ 284627 w 1594387"/>
              <a:gd name="connsiteY33" fmla="*/ 352425 h 1645444"/>
              <a:gd name="connsiteX34" fmla="*/ 289389 w 1594387"/>
              <a:gd name="connsiteY34" fmla="*/ 345281 h 1645444"/>
              <a:gd name="connsiteX35" fmla="*/ 306058 w 1594387"/>
              <a:gd name="connsiteY35" fmla="*/ 345281 h 1645444"/>
              <a:gd name="connsiteX36" fmla="*/ 320345 w 1594387"/>
              <a:gd name="connsiteY36" fmla="*/ 350044 h 1645444"/>
              <a:gd name="connsiteX37" fmla="*/ 322727 w 1594387"/>
              <a:gd name="connsiteY37" fmla="*/ 342900 h 1645444"/>
              <a:gd name="connsiteX38" fmla="*/ 325108 w 1594387"/>
              <a:gd name="connsiteY38" fmla="*/ 326231 h 1645444"/>
              <a:gd name="connsiteX39" fmla="*/ 317964 w 1594387"/>
              <a:gd name="connsiteY39" fmla="*/ 319088 h 1645444"/>
              <a:gd name="connsiteX40" fmla="*/ 320345 w 1594387"/>
              <a:gd name="connsiteY40" fmla="*/ 302419 h 1645444"/>
              <a:gd name="connsiteX41" fmla="*/ 334633 w 1594387"/>
              <a:gd name="connsiteY41" fmla="*/ 295275 h 1645444"/>
              <a:gd name="connsiteX42" fmla="*/ 341777 w 1594387"/>
              <a:gd name="connsiteY42" fmla="*/ 288131 h 1645444"/>
              <a:gd name="connsiteX43" fmla="*/ 344158 w 1594387"/>
              <a:gd name="connsiteY43" fmla="*/ 276225 h 1645444"/>
              <a:gd name="connsiteX44" fmla="*/ 353683 w 1594387"/>
              <a:gd name="connsiteY44" fmla="*/ 259556 h 1645444"/>
              <a:gd name="connsiteX45" fmla="*/ 360827 w 1594387"/>
              <a:gd name="connsiteY45" fmla="*/ 261938 h 1645444"/>
              <a:gd name="connsiteX46" fmla="*/ 375114 w 1594387"/>
              <a:gd name="connsiteY46" fmla="*/ 271463 h 1645444"/>
              <a:gd name="connsiteX47" fmla="*/ 379877 w 1594387"/>
              <a:gd name="connsiteY47" fmla="*/ 261938 h 1645444"/>
              <a:gd name="connsiteX48" fmla="*/ 372733 w 1594387"/>
              <a:gd name="connsiteY48" fmla="*/ 242888 h 1645444"/>
              <a:gd name="connsiteX49" fmla="*/ 365589 w 1594387"/>
              <a:gd name="connsiteY49" fmla="*/ 238125 h 1645444"/>
              <a:gd name="connsiteX50" fmla="*/ 360827 w 1594387"/>
              <a:gd name="connsiteY50" fmla="*/ 230981 h 1645444"/>
              <a:gd name="connsiteX51" fmla="*/ 367970 w 1594387"/>
              <a:gd name="connsiteY51" fmla="*/ 216694 h 1645444"/>
              <a:gd name="connsiteX52" fmla="*/ 396545 w 1594387"/>
              <a:gd name="connsiteY52" fmla="*/ 223838 h 1645444"/>
              <a:gd name="connsiteX53" fmla="*/ 403689 w 1594387"/>
              <a:gd name="connsiteY53" fmla="*/ 226219 h 1645444"/>
              <a:gd name="connsiteX54" fmla="*/ 410833 w 1594387"/>
              <a:gd name="connsiteY54" fmla="*/ 221456 h 1645444"/>
              <a:gd name="connsiteX55" fmla="*/ 415595 w 1594387"/>
              <a:gd name="connsiteY55" fmla="*/ 200025 h 1645444"/>
              <a:gd name="connsiteX56" fmla="*/ 422739 w 1594387"/>
              <a:gd name="connsiteY56" fmla="*/ 195263 h 1645444"/>
              <a:gd name="connsiteX57" fmla="*/ 437027 w 1594387"/>
              <a:gd name="connsiteY57" fmla="*/ 190500 h 1645444"/>
              <a:gd name="connsiteX58" fmla="*/ 451314 w 1594387"/>
              <a:gd name="connsiteY58" fmla="*/ 192881 h 1645444"/>
              <a:gd name="connsiteX59" fmla="*/ 458458 w 1594387"/>
              <a:gd name="connsiteY59" fmla="*/ 200025 h 1645444"/>
              <a:gd name="connsiteX60" fmla="*/ 463220 w 1594387"/>
              <a:gd name="connsiteY60" fmla="*/ 214313 h 1645444"/>
              <a:gd name="connsiteX61" fmla="*/ 470364 w 1594387"/>
              <a:gd name="connsiteY61" fmla="*/ 216694 h 1645444"/>
              <a:gd name="connsiteX62" fmla="*/ 475127 w 1594387"/>
              <a:gd name="connsiteY62" fmla="*/ 209550 h 1645444"/>
              <a:gd name="connsiteX63" fmla="*/ 477508 w 1594387"/>
              <a:gd name="connsiteY63" fmla="*/ 200025 h 1645444"/>
              <a:gd name="connsiteX64" fmla="*/ 479889 w 1594387"/>
              <a:gd name="connsiteY64" fmla="*/ 192881 h 1645444"/>
              <a:gd name="connsiteX65" fmla="*/ 482270 w 1594387"/>
              <a:gd name="connsiteY65" fmla="*/ 176213 h 1645444"/>
              <a:gd name="connsiteX66" fmla="*/ 489414 w 1594387"/>
              <a:gd name="connsiteY66" fmla="*/ 159544 h 1645444"/>
              <a:gd name="connsiteX67" fmla="*/ 498939 w 1594387"/>
              <a:gd name="connsiteY67" fmla="*/ 145256 h 1645444"/>
              <a:gd name="connsiteX68" fmla="*/ 501320 w 1594387"/>
              <a:gd name="connsiteY68" fmla="*/ 138113 h 1645444"/>
              <a:gd name="connsiteX69" fmla="*/ 510845 w 1594387"/>
              <a:gd name="connsiteY69" fmla="*/ 123825 h 1645444"/>
              <a:gd name="connsiteX70" fmla="*/ 525133 w 1594387"/>
              <a:gd name="connsiteY70" fmla="*/ 114300 h 1645444"/>
              <a:gd name="connsiteX71" fmla="*/ 529895 w 1594387"/>
              <a:gd name="connsiteY71" fmla="*/ 85725 h 1645444"/>
              <a:gd name="connsiteX72" fmla="*/ 537039 w 1594387"/>
              <a:gd name="connsiteY72" fmla="*/ 71438 h 1645444"/>
              <a:gd name="connsiteX73" fmla="*/ 546564 w 1594387"/>
              <a:gd name="connsiteY73" fmla="*/ 69056 h 1645444"/>
              <a:gd name="connsiteX74" fmla="*/ 553708 w 1594387"/>
              <a:gd name="connsiteY74" fmla="*/ 64294 h 1645444"/>
              <a:gd name="connsiteX75" fmla="*/ 563233 w 1594387"/>
              <a:gd name="connsiteY75" fmla="*/ 61913 h 1645444"/>
              <a:gd name="connsiteX76" fmla="*/ 579902 w 1594387"/>
              <a:gd name="connsiteY76" fmla="*/ 57150 h 1645444"/>
              <a:gd name="connsiteX77" fmla="*/ 596570 w 1594387"/>
              <a:gd name="connsiteY77" fmla="*/ 54769 h 1645444"/>
              <a:gd name="connsiteX78" fmla="*/ 606095 w 1594387"/>
              <a:gd name="connsiteY78" fmla="*/ 50006 h 1645444"/>
              <a:gd name="connsiteX79" fmla="*/ 613239 w 1594387"/>
              <a:gd name="connsiteY79" fmla="*/ 47625 h 1645444"/>
              <a:gd name="connsiteX80" fmla="*/ 620383 w 1594387"/>
              <a:gd name="connsiteY80" fmla="*/ 14288 h 1645444"/>
              <a:gd name="connsiteX81" fmla="*/ 627527 w 1594387"/>
              <a:gd name="connsiteY81" fmla="*/ 9525 h 1645444"/>
              <a:gd name="connsiteX82" fmla="*/ 632289 w 1594387"/>
              <a:gd name="connsiteY82" fmla="*/ 2381 h 1645444"/>
              <a:gd name="connsiteX83" fmla="*/ 641814 w 1594387"/>
              <a:gd name="connsiteY83" fmla="*/ 0 h 1645444"/>
              <a:gd name="connsiteX84" fmla="*/ 672770 w 1594387"/>
              <a:gd name="connsiteY84" fmla="*/ 4763 h 1645444"/>
              <a:gd name="connsiteX85" fmla="*/ 687058 w 1594387"/>
              <a:gd name="connsiteY85" fmla="*/ 9525 h 1645444"/>
              <a:gd name="connsiteX86" fmla="*/ 770402 w 1594387"/>
              <a:gd name="connsiteY86" fmla="*/ 11906 h 1645444"/>
              <a:gd name="connsiteX87" fmla="*/ 784689 w 1594387"/>
              <a:gd name="connsiteY87" fmla="*/ 21431 h 1645444"/>
              <a:gd name="connsiteX88" fmla="*/ 798977 w 1594387"/>
              <a:gd name="connsiteY88" fmla="*/ 30956 h 1645444"/>
              <a:gd name="connsiteX89" fmla="*/ 810883 w 1594387"/>
              <a:gd name="connsiteY89" fmla="*/ 45244 h 1645444"/>
              <a:gd name="connsiteX90" fmla="*/ 815645 w 1594387"/>
              <a:gd name="connsiteY90" fmla="*/ 52388 h 1645444"/>
              <a:gd name="connsiteX91" fmla="*/ 825170 w 1594387"/>
              <a:gd name="connsiteY91" fmla="*/ 57150 h 1645444"/>
              <a:gd name="connsiteX92" fmla="*/ 841839 w 1594387"/>
              <a:gd name="connsiteY92" fmla="*/ 64294 h 1645444"/>
              <a:gd name="connsiteX93" fmla="*/ 848983 w 1594387"/>
              <a:gd name="connsiteY93" fmla="*/ 69056 h 1645444"/>
              <a:gd name="connsiteX94" fmla="*/ 844220 w 1594387"/>
              <a:gd name="connsiteY94" fmla="*/ 95250 h 1645444"/>
              <a:gd name="connsiteX95" fmla="*/ 839458 w 1594387"/>
              <a:gd name="connsiteY95" fmla="*/ 102394 h 1645444"/>
              <a:gd name="connsiteX96" fmla="*/ 837077 w 1594387"/>
              <a:gd name="connsiteY96" fmla="*/ 109538 h 1645444"/>
              <a:gd name="connsiteX97" fmla="*/ 848983 w 1594387"/>
              <a:gd name="connsiteY97" fmla="*/ 133350 h 1645444"/>
              <a:gd name="connsiteX98" fmla="*/ 853745 w 1594387"/>
              <a:gd name="connsiteY98" fmla="*/ 140494 h 1645444"/>
              <a:gd name="connsiteX99" fmla="*/ 858508 w 1594387"/>
              <a:gd name="connsiteY99" fmla="*/ 147638 h 1645444"/>
              <a:gd name="connsiteX100" fmla="*/ 868033 w 1594387"/>
              <a:gd name="connsiteY100" fmla="*/ 164306 h 1645444"/>
              <a:gd name="connsiteX101" fmla="*/ 875177 w 1594387"/>
              <a:gd name="connsiteY101" fmla="*/ 166688 h 1645444"/>
              <a:gd name="connsiteX102" fmla="*/ 889464 w 1594387"/>
              <a:gd name="connsiteY102" fmla="*/ 176213 h 1645444"/>
              <a:gd name="connsiteX103" fmla="*/ 903752 w 1594387"/>
              <a:gd name="connsiteY103" fmla="*/ 180975 h 1645444"/>
              <a:gd name="connsiteX104" fmla="*/ 932327 w 1594387"/>
              <a:gd name="connsiteY104" fmla="*/ 185738 h 1645444"/>
              <a:gd name="connsiteX105" fmla="*/ 946614 w 1594387"/>
              <a:gd name="connsiteY105" fmla="*/ 192881 h 1645444"/>
              <a:gd name="connsiteX106" fmla="*/ 960902 w 1594387"/>
              <a:gd name="connsiteY106" fmla="*/ 204788 h 1645444"/>
              <a:gd name="connsiteX107" fmla="*/ 970427 w 1594387"/>
              <a:gd name="connsiteY107" fmla="*/ 207169 h 1645444"/>
              <a:gd name="connsiteX108" fmla="*/ 984714 w 1594387"/>
              <a:gd name="connsiteY108" fmla="*/ 211931 h 1645444"/>
              <a:gd name="connsiteX109" fmla="*/ 991858 w 1594387"/>
              <a:gd name="connsiteY109" fmla="*/ 219075 h 1645444"/>
              <a:gd name="connsiteX110" fmla="*/ 1001383 w 1594387"/>
              <a:gd name="connsiteY110" fmla="*/ 233363 h 1645444"/>
              <a:gd name="connsiteX111" fmla="*/ 1008527 w 1594387"/>
              <a:gd name="connsiteY111" fmla="*/ 250031 h 1645444"/>
              <a:gd name="connsiteX112" fmla="*/ 1010908 w 1594387"/>
              <a:gd name="connsiteY112" fmla="*/ 257175 h 1645444"/>
              <a:gd name="connsiteX113" fmla="*/ 1015670 w 1594387"/>
              <a:gd name="connsiteY113" fmla="*/ 264319 h 1645444"/>
              <a:gd name="connsiteX114" fmla="*/ 1018052 w 1594387"/>
              <a:gd name="connsiteY114" fmla="*/ 271463 h 1645444"/>
              <a:gd name="connsiteX115" fmla="*/ 1025195 w 1594387"/>
              <a:gd name="connsiteY115" fmla="*/ 278606 h 1645444"/>
              <a:gd name="connsiteX116" fmla="*/ 1037102 w 1594387"/>
              <a:gd name="connsiteY116" fmla="*/ 290513 h 1645444"/>
              <a:gd name="connsiteX117" fmla="*/ 1058533 w 1594387"/>
              <a:gd name="connsiteY117" fmla="*/ 292894 h 1645444"/>
              <a:gd name="connsiteX118" fmla="*/ 1065677 w 1594387"/>
              <a:gd name="connsiteY118" fmla="*/ 297656 h 1645444"/>
              <a:gd name="connsiteX119" fmla="*/ 1072820 w 1594387"/>
              <a:gd name="connsiteY119" fmla="*/ 300038 h 1645444"/>
              <a:gd name="connsiteX120" fmla="*/ 1077583 w 1594387"/>
              <a:gd name="connsiteY120" fmla="*/ 316706 h 1645444"/>
              <a:gd name="connsiteX121" fmla="*/ 1082345 w 1594387"/>
              <a:gd name="connsiteY121" fmla="*/ 330994 h 1645444"/>
              <a:gd name="connsiteX122" fmla="*/ 1101395 w 1594387"/>
              <a:gd name="connsiteY122" fmla="*/ 326231 h 1645444"/>
              <a:gd name="connsiteX123" fmla="*/ 1125208 w 1594387"/>
              <a:gd name="connsiteY123" fmla="*/ 330994 h 1645444"/>
              <a:gd name="connsiteX124" fmla="*/ 1132352 w 1594387"/>
              <a:gd name="connsiteY124" fmla="*/ 338138 h 1645444"/>
              <a:gd name="connsiteX125" fmla="*/ 1141877 w 1594387"/>
              <a:gd name="connsiteY125" fmla="*/ 352425 h 1645444"/>
              <a:gd name="connsiteX126" fmla="*/ 1149020 w 1594387"/>
              <a:gd name="connsiteY126" fmla="*/ 366713 h 1645444"/>
              <a:gd name="connsiteX127" fmla="*/ 1163308 w 1594387"/>
              <a:gd name="connsiteY127" fmla="*/ 364331 h 1645444"/>
              <a:gd name="connsiteX128" fmla="*/ 1187120 w 1594387"/>
              <a:gd name="connsiteY128" fmla="*/ 361950 h 1645444"/>
              <a:gd name="connsiteX129" fmla="*/ 1191883 w 1594387"/>
              <a:gd name="connsiteY129" fmla="*/ 369094 h 1645444"/>
              <a:gd name="connsiteX130" fmla="*/ 1187120 w 1594387"/>
              <a:gd name="connsiteY130" fmla="*/ 397669 h 1645444"/>
              <a:gd name="connsiteX131" fmla="*/ 1182358 w 1594387"/>
              <a:gd name="connsiteY131" fmla="*/ 404813 h 1645444"/>
              <a:gd name="connsiteX132" fmla="*/ 1201408 w 1594387"/>
              <a:gd name="connsiteY132" fmla="*/ 426244 h 1645444"/>
              <a:gd name="connsiteX133" fmla="*/ 1208552 w 1594387"/>
              <a:gd name="connsiteY133" fmla="*/ 433388 h 1645444"/>
              <a:gd name="connsiteX134" fmla="*/ 1222839 w 1594387"/>
              <a:gd name="connsiteY134" fmla="*/ 442913 h 1645444"/>
              <a:gd name="connsiteX135" fmla="*/ 1229983 w 1594387"/>
              <a:gd name="connsiteY135" fmla="*/ 440531 h 1645444"/>
              <a:gd name="connsiteX136" fmla="*/ 1237127 w 1594387"/>
              <a:gd name="connsiteY136" fmla="*/ 435769 h 1645444"/>
              <a:gd name="connsiteX137" fmla="*/ 1246652 w 1594387"/>
              <a:gd name="connsiteY137" fmla="*/ 428625 h 1645444"/>
              <a:gd name="connsiteX138" fmla="*/ 1256177 w 1594387"/>
              <a:gd name="connsiteY138" fmla="*/ 426244 h 1645444"/>
              <a:gd name="connsiteX139" fmla="*/ 1268083 w 1594387"/>
              <a:gd name="connsiteY139" fmla="*/ 428625 h 1645444"/>
              <a:gd name="connsiteX140" fmla="*/ 1275227 w 1594387"/>
              <a:gd name="connsiteY140" fmla="*/ 431006 h 1645444"/>
              <a:gd name="connsiteX141" fmla="*/ 1284752 w 1594387"/>
              <a:gd name="connsiteY141" fmla="*/ 445294 h 1645444"/>
              <a:gd name="connsiteX142" fmla="*/ 1291895 w 1594387"/>
              <a:gd name="connsiteY142" fmla="*/ 452438 h 1645444"/>
              <a:gd name="connsiteX143" fmla="*/ 1299039 w 1594387"/>
              <a:gd name="connsiteY143" fmla="*/ 469106 h 1645444"/>
              <a:gd name="connsiteX144" fmla="*/ 1308564 w 1594387"/>
              <a:gd name="connsiteY144" fmla="*/ 483394 h 1645444"/>
              <a:gd name="connsiteX145" fmla="*/ 1315708 w 1594387"/>
              <a:gd name="connsiteY145" fmla="*/ 509588 h 1645444"/>
              <a:gd name="connsiteX146" fmla="*/ 1320470 w 1594387"/>
              <a:gd name="connsiteY146" fmla="*/ 516731 h 1645444"/>
              <a:gd name="connsiteX147" fmla="*/ 1325233 w 1594387"/>
              <a:gd name="connsiteY147" fmla="*/ 531019 h 1645444"/>
              <a:gd name="connsiteX148" fmla="*/ 1332377 w 1594387"/>
              <a:gd name="connsiteY148" fmla="*/ 545306 h 1645444"/>
              <a:gd name="connsiteX149" fmla="*/ 1344283 w 1594387"/>
              <a:gd name="connsiteY149" fmla="*/ 559594 h 1645444"/>
              <a:gd name="connsiteX150" fmla="*/ 1356189 w 1594387"/>
              <a:gd name="connsiteY150" fmla="*/ 573881 h 1645444"/>
              <a:gd name="connsiteX151" fmla="*/ 1406195 w 1594387"/>
              <a:gd name="connsiteY151" fmla="*/ 576263 h 1645444"/>
              <a:gd name="connsiteX152" fmla="*/ 1413339 w 1594387"/>
              <a:gd name="connsiteY152" fmla="*/ 583406 h 1645444"/>
              <a:gd name="connsiteX153" fmla="*/ 1420483 w 1594387"/>
              <a:gd name="connsiteY153" fmla="*/ 588169 h 1645444"/>
              <a:gd name="connsiteX154" fmla="*/ 1425245 w 1594387"/>
              <a:gd name="connsiteY154" fmla="*/ 595313 h 1645444"/>
              <a:gd name="connsiteX155" fmla="*/ 1432389 w 1594387"/>
              <a:gd name="connsiteY155" fmla="*/ 597694 h 1645444"/>
              <a:gd name="connsiteX156" fmla="*/ 1439533 w 1594387"/>
              <a:gd name="connsiteY156" fmla="*/ 602456 h 1645444"/>
              <a:gd name="connsiteX157" fmla="*/ 1444295 w 1594387"/>
              <a:gd name="connsiteY157" fmla="*/ 609600 h 1645444"/>
              <a:gd name="connsiteX158" fmla="*/ 1439533 w 1594387"/>
              <a:gd name="connsiteY158" fmla="*/ 633413 h 1645444"/>
              <a:gd name="connsiteX159" fmla="*/ 1434770 w 1594387"/>
              <a:gd name="connsiteY159" fmla="*/ 640556 h 1645444"/>
              <a:gd name="connsiteX160" fmla="*/ 1432389 w 1594387"/>
              <a:gd name="connsiteY160" fmla="*/ 647700 h 1645444"/>
              <a:gd name="connsiteX161" fmla="*/ 1384764 w 1594387"/>
              <a:gd name="connsiteY161" fmla="*/ 740569 h 1645444"/>
              <a:gd name="connsiteX162" fmla="*/ 1377620 w 1594387"/>
              <a:gd name="connsiteY162" fmla="*/ 742950 h 1645444"/>
              <a:gd name="connsiteX163" fmla="*/ 1332377 w 1594387"/>
              <a:gd name="connsiteY163" fmla="*/ 740569 h 1645444"/>
              <a:gd name="connsiteX164" fmla="*/ 1325233 w 1594387"/>
              <a:gd name="connsiteY164" fmla="*/ 738188 h 1645444"/>
              <a:gd name="connsiteX165" fmla="*/ 1315708 w 1594387"/>
              <a:gd name="connsiteY165" fmla="*/ 735806 h 1645444"/>
              <a:gd name="connsiteX166" fmla="*/ 1308564 w 1594387"/>
              <a:gd name="connsiteY166" fmla="*/ 733425 h 1645444"/>
              <a:gd name="connsiteX167" fmla="*/ 1296658 w 1594387"/>
              <a:gd name="connsiteY167" fmla="*/ 731044 h 1645444"/>
              <a:gd name="connsiteX168" fmla="*/ 1294277 w 1594387"/>
              <a:gd name="connsiteY168" fmla="*/ 738188 h 1645444"/>
              <a:gd name="connsiteX169" fmla="*/ 1299039 w 1594387"/>
              <a:gd name="connsiteY169" fmla="*/ 745331 h 1645444"/>
              <a:gd name="connsiteX170" fmla="*/ 1301420 w 1594387"/>
              <a:gd name="connsiteY170" fmla="*/ 752475 h 1645444"/>
              <a:gd name="connsiteX171" fmla="*/ 1294277 w 1594387"/>
              <a:gd name="connsiteY171" fmla="*/ 769144 h 1645444"/>
              <a:gd name="connsiteX172" fmla="*/ 1287133 w 1594387"/>
              <a:gd name="connsiteY172" fmla="*/ 783431 h 1645444"/>
              <a:gd name="connsiteX173" fmla="*/ 1284752 w 1594387"/>
              <a:gd name="connsiteY173" fmla="*/ 790575 h 1645444"/>
              <a:gd name="connsiteX174" fmla="*/ 1287133 w 1594387"/>
              <a:gd name="connsiteY174" fmla="*/ 800100 h 1645444"/>
              <a:gd name="connsiteX175" fmla="*/ 1301420 w 1594387"/>
              <a:gd name="connsiteY175" fmla="*/ 807244 h 1645444"/>
              <a:gd name="connsiteX176" fmla="*/ 1306183 w 1594387"/>
              <a:gd name="connsiteY176" fmla="*/ 814388 h 1645444"/>
              <a:gd name="connsiteX177" fmla="*/ 1313327 w 1594387"/>
              <a:gd name="connsiteY177" fmla="*/ 816769 h 1645444"/>
              <a:gd name="connsiteX178" fmla="*/ 1308564 w 1594387"/>
              <a:gd name="connsiteY178" fmla="*/ 835819 h 1645444"/>
              <a:gd name="connsiteX179" fmla="*/ 1310945 w 1594387"/>
              <a:gd name="connsiteY179" fmla="*/ 852488 h 1645444"/>
              <a:gd name="connsiteX180" fmla="*/ 1322852 w 1594387"/>
              <a:gd name="connsiteY180" fmla="*/ 866775 h 1645444"/>
              <a:gd name="connsiteX181" fmla="*/ 1325233 w 1594387"/>
              <a:gd name="connsiteY181" fmla="*/ 873919 h 1645444"/>
              <a:gd name="connsiteX182" fmla="*/ 1337139 w 1594387"/>
              <a:gd name="connsiteY182" fmla="*/ 888206 h 1645444"/>
              <a:gd name="connsiteX183" fmla="*/ 1341902 w 1594387"/>
              <a:gd name="connsiteY183" fmla="*/ 916781 h 1645444"/>
              <a:gd name="connsiteX184" fmla="*/ 1344283 w 1594387"/>
              <a:gd name="connsiteY184" fmla="*/ 923925 h 1645444"/>
              <a:gd name="connsiteX185" fmla="*/ 1351427 w 1594387"/>
              <a:gd name="connsiteY185" fmla="*/ 928688 h 1645444"/>
              <a:gd name="connsiteX186" fmla="*/ 1360952 w 1594387"/>
              <a:gd name="connsiteY186" fmla="*/ 950119 h 1645444"/>
              <a:gd name="connsiteX187" fmla="*/ 1363333 w 1594387"/>
              <a:gd name="connsiteY187" fmla="*/ 957263 h 1645444"/>
              <a:gd name="connsiteX188" fmla="*/ 1368095 w 1594387"/>
              <a:gd name="connsiteY188" fmla="*/ 964406 h 1645444"/>
              <a:gd name="connsiteX189" fmla="*/ 1363333 w 1594387"/>
              <a:gd name="connsiteY189" fmla="*/ 985838 h 1645444"/>
              <a:gd name="connsiteX190" fmla="*/ 1358570 w 1594387"/>
              <a:gd name="connsiteY190" fmla="*/ 992981 h 1645444"/>
              <a:gd name="connsiteX191" fmla="*/ 1353808 w 1594387"/>
              <a:gd name="connsiteY191" fmla="*/ 1002506 h 1645444"/>
              <a:gd name="connsiteX192" fmla="*/ 1349045 w 1594387"/>
              <a:gd name="connsiteY192" fmla="*/ 1016794 h 1645444"/>
              <a:gd name="connsiteX193" fmla="*/ 1356189 w 1594387"/>
              <a:gd name="connsiteY193" fmla="*/ 1021556 h 1645444"/>
              <a:gd name="connsiteX194" fmla="*/ 1368095 w 1594387"/>
              <a:gd name="connsiteY194" fmla="*/ 1023938 h 1645444"/>
              <a:gd name="connsiteX195" fmla="*/ 1372858 w 1594387"/>
              <a:gd name="connsiteY195" fmla="*/ 1031081 h 1645444"/>
              <a:gd name="connsiteX196" fmla="*/ 1370477 w 1594387"/>
              <a:gd name="connsiteY196" fmla="*/ 1054894 h 1645444"/>
              <a:gd name="connsiteX197" fmla="*/ 1368095 w 1594387"/>
              <a:gd name="connsiteY197" fmla="*/ 1062038 h 1645444"/>
              <a:gd name="connsiteX198" fmla="*/ 1372858 w 1594387"/>
              <a:gd name="connsiteY198" fmla="*/ 1088231 h 1645444"/>
              <a:gd name="connsiteX199" fmla="*/ 1363333 w 1594387"/>
              <a:gd name="connsiteY199" fmla="*/ 1112044 h 1645444"/>
              <a:gd name="connsiteX200" fmla="*/ 1356189 w 1594387"/>
              <a:gd name="connsiteY200" fmla="*/ 1114425 h 1645444"/>
              <a:gd name="connsiteX201" fmla="*/ 1353808 w 1594387"/>
              <a:gd name="connsiteY201" fmla="*/ 1143000 h 1645444"/>
              <a:gd name="connsiteX202" fmla="*/ 1360952 w 1594387"/>
              <a:gd name="connsiteY202" fmla="*/ 1147763 h 1645444"/>
              <a:gd name="connsiteX203" fmla="*/ 1389527 w 1594387"/>
              <a:gd name="connsiteY203" fmla="*/ 1150144 h 1645444"/>
              <a:gd name="connsiteX204" fmla="*/ 1396670 w 1594387"/>
              <a:gd name="connsiteY204" fmla="*/ 1152525 h 1645444"/>
              <a:gd name="connsiteX205" fmla="*/ 1406195 w 1594387"/>
              <a:gd name="connsiteY205" fmla="*/ 1154906 h 1645444"/>
              <a:gd name="connsiteX206" fmla="*/ 1413339 w 1594387"/>
              <a:gd name="connsiteY206" fmla="*/ 1159669 h 1645444"/>
              <a:gd name="connsiteX207" fmla="*/ 1420483 w 1594387"/>
              <a:gd name="connsiteY207" fmla="*/ 1173956 h 1645444"/>
              <a:gd name="connsiteX208" fmla="*/ 1415720 w 1594387"/>
              <a:gd name="connsiteY208" fmla="*/ 1200150 h 1645444"/>
              <a:gd name="connsiteX209" fmla="*/ 1413339 w 1594387"/>
              <a:gd name="connsiteY209" fmla="*/ 1223963 h 1645444"/>
              <a:gd name="connsiteX210" fmla="*/ 1420483 w 1594387"/>
              <a:gd name="connsiteY210" fmla="*/ 1240631 h 1645444"/>
              <a:gd name="connsiteX211" fmla="*/ 1427627 w 1594387"/>
              <a:gd name="connsiteY211" fmla="*/ 1245394 h 1645444"/>
              <a:gd name="connsiteX212" fmla="*/ 1434770 w 1594387"/>
              <a:gd name="connsiteY212" fmla="*/ 1247775 h 1645444"/>
              <a:gd name="connsiteX213" fmla="*/ 1449058 w 1594387"/>
              <a:gd name="connsiteY213" fmla="*/ 1259681 h 1645444"/>
              <a:gd name="connsiteX214" fmla="*/ 1453820 w 1594387"/>
              <a:gd name="connsiteY214" fmla="*/ 1273969 h 1645444"/>
              <a:gd name="connsiteX215" fmla="*/ 1456202 w 1594387"/>
              <a:gd name="connsiteY215" fmla="*/ 1281113 h 1645444"/>
              <a:gd name="connsiteX216" fmla="*/ 1463345 w 1594387"/>
              <a:gd name="connsiteY216" fmla="*/ 1285875 h 1645444"/>
              <a:gd name="connsiteX217" fmla="*/ 1470489 w 1594387"/>
              <a:gd name="connsiteY217" fmla="*/ 1283494 h 1645444"/>
              <a:gd name="connsiteX218" fmla="*/ 1480014 w 1594387"/>
              <a:gd name="connsiteY218" fmla="*/ 1269206 h 1645444"/>
              <a:gd name="connsiteX219" fmla="*/ 1487158 w 1594387"/>
              <a:gd name="connsiteY219" fmla="*/ 1266825 h 1645444"/>
              <a:gd name="connsiteX220" fmla="*/ 1501445 w 1594387"/>
              <a:gd name="connsiteY220" fmla="*/ 1259681 h 1645444"/>
              <a:gd name="connsiteX221" fmla="*/ 1518114 w 1594387"/>
              <a:gd name="connsiteY221" fmla="*/ 1262063 h 1645444"/>
              <a:gd name="connsiteX222" fmla="*/ 1525258 w 1594387"/>
              <a:gd name="connsiteY222" fmla="*/ 1264444 h 1645444"/>
              <a:gd name="connsiteX223" fmla="*/ 1527639 w 1594387"/>
              <a:gd name="connsiteY223" fmla="*/ 1271588 h 1645444"/>
              <a:gd name="connsiteX224" fmla="*/ 1532402 w 1594387"/>
              <a:gd name="connsiteY224" fmla="*/ 1281113 h 1645444"/>
              <a:gd name="connsiteX225" fmla="*/ 1539545 w 1594387"/>
              <a:gd name="connsiteY225" fmla="*/ 1283494 h 1645444"/>
              <a:gd name="connsiteX226" fmla="*/ 1544308 w 1594387"/>
              <a:gd name="connsiteY226" fmla="*/ 1290638 h 1645444"/>
              <a:gd name="connsiteX227" fmla="*/ 1539545 w 1594387"/>
              <a:gd name="connsiteY227" fmla="*/ 1312069 h 1645444"/>
              <a:gd name="connsiteX228" fmla="*/ 1546689 w 1594387"/>
              <a:gd name="connsiteY228" fmla="*/ 1316831 h 1645444"/>
              <a:gd name="connsiteX229" fmla="*/ 1584789 w 1594387"/>
              <a:gd name="connsiteY229" fmla="*/ 1319213 h 1645444"/>
              <a:gd name="connsiteX230" fmla="*/ 1591933 w 1594387"/>
              <a:gd name="connsiteY230" fmla="*/ 1340644 h 1645444"/>
              <a:gd name="connsiteX231" fmla="*/ 1594314 w 1594387"/>
              <a:gd name="connsiteY231" fmla="*/ 1347788 h 1645444"/>
              <a:gd name="connsiteX232" fmla="*/ 1589552 w 1594387"/>
              <a:gd name="connsiteY232" fmla="*/ 1419225 h 1645444"/>
              <a:gd name="connsiteX233" fmla="*/ 1580027 w 1594387"/>
              <a:gd name="connsiteY233" fmla="*/ 1416844 h 1645444"/>
              <a:gd name="connsiteX234" fmla="*/ 1563358 w 1594387"/>
              <a:gd name="connsiteY234" fmla="*/ 1412081 h 1645444"/>
              <a:gd name="connsiteX235" fmla="*/ 1556214 w 1594387"/>
              <a:gd name="connsiteY235" fmla="*/ 1414463 h 1645444"/>
              <a:gd name="connsiteX236" fmla="*/ 1551452 w 1594387"/>
              <a:gd name="connsiteY236" fmla="*/ 1421606 h 1645444"/>
              <a:gd name="connsiteX237" fmla="*/ 1544308 w 1594387"/>
              <a:gd name="connsiteY237" fmla="*/ 1431131 h 1645444"/>
              <a:gd name="connsiteX238" fmla="*/ 1537164 w 1594387"/>
              <a:gd name="connsiteY238" fmla="*/ 1438275 h 1645444"/>
              <a:gd name="connsiteX239" fmla="*/ 1520495 w 1594387"/>
              <a:gd name="connsiteY239" fmla="*/ 1447800 h 1645444"/>
              <a:gd name="connsiteX240" fmla="*/ 1515733 w 1594387"/>
              <a:gd name="connsiteY240" fmla="*/ 1454944 h 1645444"/>
              <a:gd name="connsiteX241" fmla="*/ 1510970 w 1594387"/>
              <a:gd name="connsiteY241" fmla="*/ 1490663 h 1645444"/>
              <a:gd name="connsiteX242" fmla="*/ 1506208 w 1594387"/>
              <a:gd name="connsiteY242" fmla="*/ 1504950 h 1645444"/>
              <a:gd name="connsiteX243" fmla="*/ 1494302 w 1594387"/>
              <a:gd name="connsiteY243" fmla="*/ 1519238 h 1645444"/>
              <a:gd name="connsiteX244" fmla="*/ 1468108 w 1594387"/>
              <a:gd name="connsiteY244" fmla="*/ 1521619 h 1645444"/>
              <a:gd name="connsiteX245" fmla="*/ 1453820 w 1594387"/>
              <a:gd name="connsiteY245" fmla="*/ 1526381 h 1645444"/>
              <a:gd name="connsiteX246" fmla="*/ 1446677 w 1594387"/>
              <a:gd name="connsiteY246" fmla="*/ 1531144 h 1645444"/>
              <a:gd name="connsiteX247" fmla="*/ 1430008 w 1594387"/>
              <a:gd name="connsiteY247" fmla="*/ 1535906 h 1645444"/>
              <a:gd name="connsiteX248" fmla="*/ 1422864 w 1594387"/>
              <a:gd name="connsiteY248" fmla="*/ 1540669 h 1645444"/>
              <a:gd name="connsiteX249" fmla="*/ 1415720 w 1594387"/>
              <a:gd name="connsiteY249" fmla="*/ 1543050 h 1645444"/>
              <a:gd name="connsiteX250" fmla="*/ 1399052 w 1594387"/>
              <a:gd name="connsiteY250" fmla="*/ 1559719 h 1645444"/>
              <a:gd name="connsiteX251" fmla="*/ 1391908 w 1594387"/>
              <a:gd name="connsiteY251" fmla="*/ 1566863 h 1645444"/>
              <a:gd name="connsiteX252" fmla="*/ 1384764 w 1594387"/>
              <a:gd name="connsiteY252" fmla="*/ 1574006 h 1645444"/>
              <a:gd name="connsiteX253" fmla="*/ 1382383 w 1594387"/>
              <a:gd name="connsiteY253" fmla="*/ 1581150 h 1645444"/>
              <a:gd name="connsiteX254" fmla="*/ 1365714 w 1594387"/>
              <a:gd name="connsiteY254" fmla="*/ 1602581 h 1645444"/>
              <a:gd name="connsiteX255" fmla="*/ 1358570 w 1594387"/>
              <a:gd name="connsiteY255" fmla="*/ 1628775 h 1645444"/>
              <a:gd name="connsiteX256" fmla="*/ 1351427 w 1594387"/>
              <a:gd name="connsiteY256" fmla="*/ 1643063 h 1645444"/>
              <a:gd name="connsiteX257" fmla="*/ 1344283 w 1594387"/>
              <a:gd name="connsiteY257" fmla="*/ 1645444 h 1645444"/>
              <a:gd name="connsiteX258" fmla="*/ 1339520 w 1594387"/>
              <a:gd name="connsiteY258" fmla="*/ 1638300 h 1645444"/>
              <a:gd name="connsiteX259" fmla="*/ 1334758 w 1594387"/>
              <a:gd name="connsiteY259" fmla="*/ 1628775 h 1645444"/>
              <a:gd name="connsiteX260" fmla="*/ 1327614 w 1594387"/>
              <a:gd name="connsiteY260" fmla="*/ 1621631 h 1645444"/>
              <a:gd name="connsiteX261" fmla="*/ 1318089 w 1594387"/>
              <a:gd name="connsiteY261" fmla="*/ 1604963 h 1645444"/>
              <a:gd name="connsiteX262" fmla="*/ 1315708 w 1594387"/>
              <a:gd name="connsiteY262" fmla="*/ 1597819 h 1645444"/>
              <a:gd name="connsiteX263" fmla="*/ 1303802 w 1594387"/>
              <a:gd name="connsiteY263" fmla="*/ 1583531 h 1645444"/>
              <a:gd name="connsiteX264" fmla="*/ 1299039 w 1594387"/>
              <a:gd name="connsiteY264" fmla="*/ 1576388 h 1645444"/>
              <a:gd name="connsiteX265" fmla="*/ 1284752 w 1594387"/>
              <a:gd name="connsiteY265" fmla="*/ 1569244 h 1645444"/>
              <a:gd name="connsiteX266" fmla="*/ 1277608 w 1594387"/>
              <a:gd name="connsiteY266" fmla="*/ 1562100 h 1645444"/>
              <a:gd name="connsiteX267" fmla="*/ 1270464 w 1594387"/>
              <a:gd name="connsiteY267" fmla="*/ 1557338 h 1645444"/>
              <a:gd name="connsiteX268" fmla="*/ 1258558 w 1594387"/>
              <a:gd name="connsiteY268" fmla="*/ 1547813 h 1645444"/>
              <a:gd name="connsiteX269" fmla="*/ 1253795 w 1594387"/>
              <a:gd name="connsiteY269" fmla="*/ 1540669 h 1645444"/>
              <a:gd name="connsiteX270" fmla="*/ 1246652 w 1594387"/>
              <a:gd name="connsiteY270" fmla="*/ 1538288 h 1645444"/>
              <a:gd name="connsiteX271" fmla="*/ 1239508 w 1594387"/>
              <a:gd name="connsiteY271" fmla="*/ 1533525 h 1645444"/>
              <a:gd name="connsiteX272" fmla="*/ 1234745 w 1594387"/>
              <a:gd name="connsiteY272" fmla="*/ 1519238 h 1645444"/>
              <a:gd name="connsiteX273" fmla="*/ 1225220 w 1594387"/>
              <a:gd name="connsiteY273" fmla="*/ 1488281 h 1645444"/>
              <a:gd name="connsiteX274" fmla="*/ 1208552 w 1594387"/>
              <a:gd name="connsiteY274" fmla="*/ 1481138 h 1645444"/>
              <a:gd name="connsiteX275" fmla="*/ 1201408 w 1594387"/>
              <a:gd name="connsiteY275" fmla="*/ 1478756 h 1645444"/>
              <a:gd name="connsiteX276" fmla="*/ 1137114 w 1594387"/>
              <a:gd name="connsiteY276" fmla="*/ 1478756 h 1645444"/>
              <a:gd name="connsiteX277" fmla="*/ 1129970 w 1594387"/>
              <a:gd name="connsiteY277" fmla="*/ 1476375 h 1645444"/>
              <a:gd name="connsiteX278" fmla="*/ 1120445 w 1594387"/>
              <a:gd name="connsiteY278" fmla="*/ 1473994 h 1645444"/>
              <a:gd name="connsiteX279" fmla="*/ 1113302 w 1594387"/>
              <a:gd name="connsiteY279" fmla="*/ 1476375 h 1645444"/>
              <a:gd name="connsiteX280" fmla="*/ 1108539 w 1594387"/>
              <a:gd name="connsiteY280" fmla="*/ 1483519 h 1645444"/>
              <a:gd name="connsiteX281" fmla="*/ 1101395 w 1594387"/>
              <a:gd name="connsiteY281" fmla="*/ 1488281 h 1645444"/>
              <a:gd name="connsiteX282" fmla="*/ 1094252 w 1594387"/>
              <a:gd name="connsiteY282" fmla="*/ 1485900 h 1645444"/>
              <a:gd name="connsiteX283" fmla="*/ 1089489 w 1594387"/>
              <a:gd name="connsiteY283" fmla="*/ 1478756 h 1645444"/>
              <a:gd name="connsiteX284" fmla="*/ 1068058 w 1594387"/>
              <a:gd name="connsiteY284" fmla="*/ 1462088 h 1645444"/>
              <a:gd name="connsiteX285" fmla="*/ 994239 w 1594387"/>
              <a:gd name="connsiteY285" fmla="*/ 1454944 h 1645444"/>
              <a:gd name="connsiteX286" fmla="*/ 987095 w 1594387"/>
              <a:gd name="connsiteY286" fmla="*/ 1447800 h 1645444"/>
              <a:gd name="connsiteX287" fmla="*/ 984714 w 1594387"/>
              <a:gd name="connsiteY287" fmla="*/ 1440656 h 1645444"/>
              <a:gd name="connsiteX288" fmla="*/ 972808 w 1594387"/>
              <a:gd name="connsiteY288" fmla="*/ 1426369 h 1645444"/>
              <a:gd name="connsiteX289" fmla="*/ 965664 w 1594387"/>
              <a:gd name="connsiteY289" fmla="*/ 1423988 h 1645444"/>
              <a:gd name="connsiteX290" fmla="*/ 958520 w 1594387"/>
              <a:gd name="connsiteY290" fmla="*/ 1419225 h 1645444"/>
              <a:gd name="connsiteX291" fmla="*/ 944233 w 1594387"/>
              <a:gd name="connsiteY291" fmla="*/ 1414463 h 1645444"/>
              <a:gd name="connsiteX292" fmla="*/ 939470 w 1594387"/>
              <a:gd name="connsiteY292" fmla="*/ 1407319 h 1645444"/>
              <a:gd name="connsiteX293" fmla="*/ 932327 w 1594387"/>
              <a:gd name="connsiteY293" fmla="*/ 1393031 h 1645444"/>
              <a:gd name="connsiteX294" fmla="*/ 925183 w 1594387"/>
              <a:gd name="connsiteY294" fmla="*/ 1390650 h 1645444"/>
              <a:gd name="connsiteX295" fmla="*/ 918039 w 1594387"/>
              <a:gd name="connsiteY295" fmla="*/ 1385888 h 1645444"/>
              <a:gd name="connsiteX296" fmla="*/ 903752 w 1594387"/>
              <a:gd name="connsiteY296" fmla="*/ 1383506 h 1645444"/>
              <a:gd name="connsiteX297" fmla="*/ 896608 w 1594387"/>
              <a:gd name="connsiteY297" fmla="*/ 1381125 h 1645444"/>
              <a:gd name="connsiteX298" fmla="*/ 891845 w 1594387"/>
              <a:gd name="connsiteY298" fmla="*/ 1373981 h 1645444"/>
              <a:gd name="connsiteX299" fmla="*/ 884702 w 1594387"/>
              <a:gd name="connsiteY299" fmla="*/ 1359694 h 1645444"/>
              <a:gd name="connsiteX300" fmla="*/ 882320 w 1594387"/>
              <a:gd name="connsiteY300" fmla="*/ 1350169 h 1645444"/>
              <a:gd name="connsiteX301" fmla="*/ 870414 w 1594387"/>
              <a:gd name="connsiteY301" fmla="*/ 1338263 h 1645444"/>
              <a:gd name="connsiteX302" fmla="*/ 863270 w 1594387"/>
              <a:gd name="connsiteY302" fmla="*/ 1335881 h 1645444"/>
              <a:gd name="connsiteX303" fmla="*/ 839458 w 1594387"/>
              <a:gd name="connsiteY303" fmla="*/ 1338263 h 1645444"/>
              <a:gd name="connsiteX304" fmla="*/ 825170 w 1594387"/>
              <a:gd name="connsiteY304" fmla="*/ 1343025 h 1645444"/>
              <a:gd name="connsiteX305" fmla="*/ 827552 w 1594387"/>
              <a:gd name="connsiteY305" fmla="*/ 1350169 h 1645444"/>
              <a:gd name="connsiteX306" fmla="*/ 839458 w 1594387"/>
              <a:gd name="connsiteY306" fmla="*/ 1352550 h 1645444"/>
              <a:gd name="connsiteX307" fmla="*/ 846602 w 1594387"/>
              <a:gd name="connsiteY307" fmla="*/ 1357313 h 1645444"/>
              <a:gd name="connsiteX308" fmla="*/ 846602 w 1594387"/>
              <a:gd name="connsiteY308" fmla="*/ 1381125 h 1645444"/>
              <a:gd name="connsiteX309" fmla="*/ 839458 w 1594387"/>
              <a:gd name="connsiteY309" fmla="*/ 1383506 h 1645444"/>
              <a:gd name="connsiteX310" fmla="*/ 825170 w 1594387"/>
              <a:gd name="connsiteY310" fmla="*/ 1381125 h 1645444"/>
              <a:gd name="connsiteX311" fmla="*/ 803739 w 1594387"/>
              <a:gd name="connsiteY311" fmla="*/ 1378744 h 1645444"/>
              <a:gd name="connsiteX312" fmla="*/ 791833 w 1594387"/>
              <a:gd name="connsiteY312" fmla="*/ 1376363 h 1645444"/>
              <a:gd name="connsiteX313" fmla="*/ 782308 w 1594387"/>
              <a:gd name="connsiteY313" fmla="*/ 1362075 h 1645444"/>
              <a:gd name="connsiteX314" fmla="*/ 789452 w 1594387"/>
              <a:gd name="connsiteY314" fmla="*/ 1312069 h 1645444"/>
              <a:gd name="connsiteX315" fmla="*/ 791833 w 1594387"/>
              <a:gd name="connsiteY315" fmla="*/ 1304925 h 1645444"/>
              <a:gd name="connsiteX316" fmla="*/ 796595 w 1594387"/>
              <a:gd name="connsiteY316" fmla="*/ 1297781 h 1645444"/>
              <a:gd name="connsiteX317" fmla="*/ 801358 w 1594387"/>
              <a:gd name="connsiteY317" fmla="*/ 1288256 h 1645444"/>
              <a:gd name="connsiteX318" fmla="*/ 798977 w 1594387"/>
              <a:gd name="connsiteY318" fmla="*/ 1264444 h 1645444"/>
              <a:gd name="connsiteX319" fmla="*/ 794214 w 1594387"/>
              <a:gd name="connsiteY319" fmla="*/ 1257300 h 1645444"/>
              <a:gd name="connsiteX320" fmla="*/ 779927 w 1594387"/>
              <a:gd name="connsiteY320" fmla="*/ 1245394 h 1645444"/>
              <a:gd name="connsiteX321" fmla="*/ 746589 w 1594387"/>
              <a:gd name="connsiteY321" fmla="*/ 1247775 h 1645444"/>
              <a:gd name="connsiteX322" fmla="*/ 737064 w 1594387"/>
              <a:gd name="connsiteY322" fmla="*/ 1245394 h 1645444"/>
              <a:gd name="connsiteX323" fmla="*/ 732302 w 1594387"/>
              <a:gd name="connsiteY323" fmla="*/ 1238250 h 1645444"/>
              <a:gd name="connsiteX324" fmla="*/ 727539 w 1594387"/>
              <a:gd name="connsiteY324" fmla="*/ 1223963 h 1645444"/>
              <a:gd name="connsiteX325" fmla="*/ 729920 w 1594387"/>
              <a:gd name="connsiteY325" fmla="*/ 1207294 h 1645444"/>
              <a:gd name="connsiteX326" fmla="*/ 734683 w 1594387"/>
              <a:gd name="connsiteY326" fmla="*/ 1200150 h 1645444"/>
              <a:gd name="connsiteX327" fmla="*/ 748970 w 1594387"/>
              <a:gd name="connsiteY327" fmla="*/ 1188244 h 1645444"/>
              <a:gd name="connsiteX328" fmla="*/ 756114 w 1594387"/>
              <a:gd name="connsiteY328" fmla="*/ 1185863 h 1645444"/>
              <a:gd name="connsiteX329" fmla="*/ 763258 w 1594387"/>
              <a:gd name="connsiteY329" fmla="*/ 1178719 h 1645444"/>
              <a:gd name="connsiteX330" fmla="*/ 763258 w 1594387"/>
              <a:gd name="connsiteY330" fmla="*/ 1150144 h 1645444"/>
              <a:gd name="connsiteX331" fmla="*/ 729920 w 1594387"/>
              <a:gd name="connsiteY331" fmla="*/ 1152525 h 1645444"/>
              <a:gd name="connsiteX332" fmla="*/ 720395 w 1594387"/>
              <a:gd name="connsiteY332" fmla="*/ 1154906 h 1645444"/>
              <a:gd name="connsiteX333" fmla="*/ 691820 w 1594387"/>
              <a:gd name="connsiteY333" fmla="*/ 1152525 h 1645444"/>
              <a:gd name="connsiteX334" fmla="*/ 682295 w 1594387"/>
              <a:gd name="connsiteY334" fmla="*/ 1154906 h 1645444"/>
              <a:gd name="connsiteX335" fmla="*/ 675152 w 1594387"/>
              <a:gd name="connsiteY335" fmla="*/ 1169194 h 1645444"/>
              <a:gd name="connsiteX336" fmla="*/ 668008 w 1594387"/>
              <a:gd name="connsiteY336" fmla="*/ 1171575 h 1645444"/>
              <a:gd name="connsiteX337" fmla="*/ 646577 w 1594387"/>
              <a:gd name="connsiteY337" fmla="*/ 1166813 h 1645444"/>
              <a:gd name="connsiteX338" fmla="*/ 644195 w 1594387"/>
              <a:gd name="connsiteY338" fmla="*/ 1159669 h 1645444"/>
              <a:gd name="connsiteX339" fmla="*/ 641814 w 1594387"/>
              <a:gd name="connsiteY339" fmla="*/ 1147763 h 1645444"/>
              <a:gd name="connsiteX340" fmla="*/ 634670 w 1594387"/>
              <a:gd name="connsiteY340" fmla="*/ 1133475 h 1645444"/>
              <a:gd name="connsiteX341" fmla="*/ 627527 w 1594387"/>
              <a:gd name="connsiteY341" fmla="*/ 1131094 h 1645444"/>
              <a:gd name="connsiteX342" fmla="*/ 622764 w 1594387"/>
              <a:gd name="connsiteY342" fmla="*/ 1138238 h 1645444"/>
              <a:gd name="connsiteX343" fmla="*/ 618002 w 1594387"/>
              <a:gd name="connsiteY343" fmla="*/ 1159669 h 1645444"/>
              <a:gd name="connsiteX344" fmla="*/ 606095 w 1594387"/>
              <a:gd name="connsiteY344" fmla="*/ 1173956 h 1645444"/>
              <a:gd name="connsiteX345" fmla="*/ 591808 w 1594387"/>
              <a:gd name="connsiteY345" fmla="*/ 1178719 h 1645444"/>
              <a:gd name="connsiteX346" fmla="*/ 570377 w 1594387"/>
              <a:gd name="connsiteY346" fmla="*/ 1183481 h 1645444"/>
              <a:gd name="connsiteX347" fmla="*/ 567995 w 1594387"/>
              <a:gd name="connsiteY347" fmla="*/ 1214438 h 1645444"/>
              <a:gd name="connsiteX348" fmla="*/ 560852 w 1594387"/>
              <a:gd name="connsiteY348" fmla="*/ 1216819 h 1645444"/>
              <a:gd name="connsiteX349" fmla="*/ 527514 w 1594387"/>
              <a:gd name="connsiteY349" fmla="*/ 1214438 h 1645444"/>
              <a:gd name="connsiteX350" fmla="*/ 525133 w 1594387"/>
              <a:gd name="connsiteY350" fmla="*/ 1207294 h 1645444"/>
              <a:gd name="connsiteX351" fmla="*/ 522752 w 1594387"/>
              <a:gd name="connsiteY351" fmla="*/ 1197769 h 1645444"/>
              <a:gd name="connsiteX352" fmla="*/ 517989 w 1594387"/>
              <a:gd name="connsiteY352" fmla="*/ 1183481 h 1645444"/>
              <a:gd name="connsiteX353" fmla="*/ 515608 w 1594387"/>
              <a:gd name="connsiteY353" fmla="*/ 1166813 h 1645444"/>
              <a:gd name="connsiteX354" fmla="*/ 498939 w 1594387"/>
              <a:gd name="connsiteY354" fmla="*/ 1147763 h 1645444"/>
              <a:gd name="connsiteX355" fmla="*/ 484652 w 1594387"/>
              <a:gd name="connsiteY355" fmla="*/ 1145381 h 1645444"/>
              <a:gd name="connsiteX356" fmla="*/ 477508 w 1594387"/>
              <a:gd name="connsiteY356" fmla="*/ 1143000 h 1645444"/>
              <a:gd name="connsiteX357" fmla="*/ 467983 w 1594387"/>
              <a:gd name="connsiteY357" fmla="*/ 1135856 h 1645444"/>
              <a:gd name="connsiteX358" fmla="*/ 460839 w 1594387"/>
              <a:gd name="connsiteY358" fmla="*/ 1078706 h 1645444"/>
              <a:gd name="connsiteX359" fmla="*/ 444170 w 1594387"/>
              <a:gd name="connsiteY359" fmla="*/ 1054894 h 1645444"/>
              <a:gd name="connsiteX360" fmla="*/ 437027 w 1594387"/>
              <a:gd name="connsiteY360" fmla="*/ 1031081 h 1645444"/>
              <a:gd name="connsiteX361" fmla="*/ 432264 w 1594387"/>
              <a:gd name="connsiteY361" fmla="*/ 1007269 h 1645444"/>
              <a:gd name="connsiteX362" fmla="*/ 425120 w 1594387"/>
              <a:gd name="connsiteY362" fmla="*/ 1000125 h 1645444"/>
              <a:gd name="connsiteX363" fmla="*/ 413214 w 1594387"/>
              <a:gd name="connsiteY363" fmla="*/ 985838 h 1645444"/>
              <a:gd name="connsiteX364" fmla="*/ 406070 w 1594387"/>
              <a:gd name="connsiteY364" fmla="*/ 983456 h 1645444"/>
              <a:gd name="connsiteX365" fmla="*/ 391783 w 1594387"/>
              <a:gd name="connsiteY365" fmla="*/ 971550 h 1645444"/>
              <a:gd name="connsiteX366" fmla="*/ 384639 w 1594387"/>
              <a:gd name="connsiteY366" fmla="*/ 964406 h 1645444"/>
              <a:gd name="connsiteX367" fmla="*/ 377495 w 1594387"/>
              <a:gd name="connsiteY367" fmla="*/ 959644 h 1645444"/>
              <a:gd name="connsiteX368" fmla="*/ 365589 w 1594387"/>
              <a:gd name="connsiteY368" fmla="*/ 945356 h 1645444"/>
              <a:gd name="connsiteX369" fmla="*/ 358445 w 1594387"/>
              <a:gd name="connsiteY369" fmla="*/ 938213 h 1645444"/>
              <a:gd name="connsiteX370" fmla="*/ 356064 w 1594387"/>
              <a:gd name="connsiteY370" fmla="*/ 931069 h 1645444"/>
              <a:gd name="connsiteX371" fmla="*/ 351302 w 1594387"/>
              <a:gd name="connsiteY371" fmla="*/ 923925 h 1645444"/>
              <a:gd name="connsiteX372" fmla="*/ 346539 w 1594387"/>
              <a:gd name="connsiteY372" fmla="*/ 909638 h 1645444"/>
              <a:gd name="connsiteX373" fmla="*/ 344158 w 1594387"/>
              <a:gd name="connsiteY373" fmla="*/ 902494 h 1645444"/>
              <a:gd name="connsiteX374" fmla="*/ 341777 w 1594387"/>
              <a:gd name="connsiteY374" fmla="*/ 895350 h 1645444"/>
              <a:gd name="connsiteX375" fmla="*/ 344158 w 1594387"/>
              <a:gd name="connsiteY375" fmla="*/ 871538 h 1645444"/>
              <a:gd name="connsiteX376" fmla="*/ 358445 w 1594387"/>
              <a:gd name="connsiteY376" fmla="*/ 847725 h 1645444"/>
              <a:gd name="connsiteX377" fmla="*/ 367970 w 1594387"/>
              <a:gd name="connsiteY377" fmla="*/ 833438 h 1645444"/>
              <a:gd name="connsiteX378" fmla="*/ 372733 w 1594387"/>
              <a:gd name="connsiteY378" fmla="*/ 826294 h 1645444"/>
              <a:gd name="connsiteX379" fmla="*/ 375114 w 1594387"/>
              <a:gd name="connsiteY379" fmla="*/ 819150 h 1645444"/>
              <a:gd name="connsiteX380" fmla="*/ 379877 w 1594387"/>
              <a:gd name="connsiteY380" fmla="*/ 812006 h 1645444"/>
              <a:gd name="connsiteX381" fmla="*/ 389402 w 1594387"/>
              <a:gd name="connsiteY381" fmla="*/ 790575 h 1645444"/>
              <a:gd name="connsiteX382" fmla="*/ 391783 w 1594387"/>
              <a:gd name="connsiteY382" fmla="*/ 783431 h 1645444"/>
              <a:gd name="connsiteX383" fmla="*/ 406070 w 1594387"/>
              <a:gd name="connsiteY383" fmla="*/ 771525 h 1645444"/>
              <a:gd name="connsiteX384" fmla="*/ 396545 w 1594387"/>
              <a:gd name="connsiteY384" fmla="*/ 754856 h 1645444"/>
              <a:gd name="connsiteX385" fmla="*/ 375114 w 1594387"/>
              <a:gd name="connsiteY385" fmla="*/ 747713 h 1645444"/>
              <a:gd name="connsiteX386" fmla="*/ 367970 w 1594387"/>
              <a:gd name="connsiteY386" fmla="*/ 745331 h 1645444"/>
              <a:gd name="connsiteX387" fmla="*/ 360827 w 1594387"/>
              <a:gd name="connsiteY387" fmla="*/ 740569 h 1645444"/>
              <a:gd name="connsiteX388" fmla="*/ 346539 w 1594387"/>
              <a:gd name="connsiteY388" fmla="*/ 735806 h 1645444"/>
              <a:gd name="connsiteX389" fmla="*/ 332252 w 1594387"/>
              <a:gd name="connsiteY389" fmla="*/ 726281 h 1645444"/>
              <a:gd name="connsiteX390" fmla="*/ 325108 w 1594387"/>
              <a:gd name="connsiteY390" fmla="*/ 721519 h 1645444"/>
              <a:gd name="connsiteX391" fmla="*/ 317964 w 1594387"/>
              <a:gd name="connsiteY391" fmla="*/ 719138 h 1645444"/>
              <a:gd name="connsiteX392" fmla="*/ 294152 w 1594387"/>
              <a:gd name="connsiteY392" fmla="*/ 726281 h 1645444"/>
              <a:gd name="connsiteX393" fmla="*/ 279864 w 1594387"/>
              <a:gd name="connsiteY393" fmla="*/ 731044 h 1645444"/>
              <a:gd name="connsiteX394" fmla="*/ 270339 w 1594387"/>
              <a:gd name="connsiteY394" fmla="*/ 733425 h 1645444"/>
              <a:gd name="connsiteX395" fmla="*/ 253670 w 1594387"/>
              <a:gd name="connsiteY395" fmla="*/ 742950 h 1645444"/>
              <a:gd name="connsiteX396" fmla="*/ 239383 w 1594387"/>
              <a:gd name="connsiteY396" fmla="*/ 752475 h 1645444"/>
              <a:gd name="connsiteX397" fmla="*/ 222714 w 1594387"/>
              <a:gd name="connsiteY397" fmla="*/ 757238 h 1645444"/>
              <a:gd name="connsiteX398" fmla="*/ 215570 w 1594387"/>
              <a:gd name="connsiteY398" fmla="*/ 759619 h 1645444"/>
              <a:gd name="connsiteX399" fmla="*/ 194139 w 1594387"/>
              <a:gd name="connsiteY399" fmla="*/ 757238 h 1645444"/>
              <a:gd name="connsiteX400" fmla="*/ 179852 w 1594387"/>
              <a:gd name="connsiteY400" fmla="*/ 752475 h 1645444"/>
              <a:gd name="connsiteX401" fmla="*/ 170327 w 1594387"/>
              <a:gd name="connsiteY401" fmla="*/ 750094 h 1645444"/>
              <a:gd name="connsiteX402" fmla="*/ 151277 w 1594387"/>
              <a:gd name="connsiteY402" fmla="*/ 752475 h 1645444"/>
              <a:gd name="connsiteX403" fmla="*/ 136989 w 1594387"/>
              <a:gd name="connsiteY403" fmla="*/ 757238 h 1645444"/>
              <a:gd name="connsiteX404" fmla="*/ 125083 w 1594387"/>
              <a:gd name="connsiteY404" fmla="*/ 759619 h 1645444"/>
              <a:gd name="connsiteX405" fmla="*/ 103652 w 1594387"/>
              <a:gd name="connsiteY405" fmla="*/ 757238 h 1645444"/>
              <a:gd name="connsiteX406" fmla="*/ 82220 w 1594387"/>
              <a:gd name="connsiteY406" fmla="*/ 740569 h 1645444"/>
              <a:gd name="connsiteX407" fmla="*/ 65552 w 1594387"/>
              <a:gd name="connsiteY407" fmla="*/ 733425 h 1645444"/>
              <a:gd name="connsiteX408" fmla="*/ 51264 w 1594387"/>
              <a:gd name="connsiteY408" fmla="*/ 721519 h 1645444"/>
              <a:gd name="connsiteX409" fmla="*/ 44120 w 1594387"/>
              <a:gd name="connsiteY409" fmla="*/ 716756 h 1645444"/>
              <a:gd name="connsiteX410" fmla="*/ 36977 w 1594387"/>
              <a:gd name="connsiteY410" fmla="*/ 695325 h 1645444"/>
              <a:gd name="connsiteX411" fmla="*/ 34595 w 1594387"/>
              <a:gd name="connsiteY411" fmla="*/ 688181 h 1645444"/>
              <a:gd name="connsiteX412" fmla="*/ 32214 w 1594387"/>
              <a:gd name="connsiteY412" fmla="*/ 676275 h 1645444"/>
              <a:gd name="connsiteX413" fmla="*/ 29833 w 1594387"/>
              <a:gd name="connsiteY413" fmla="*/ 669131 h 1645444"/>
              <a:gd name="connsiteX414" fmla="*/ 34595 w 1594387"/>
              <a:gd name="connsiteY414" fmla="*/ 647700 h 164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</a:cxnLst>
            <a:rect l="l" t="t" r="r" b="b"/>
            <a:pathLst>
              <a:path w="1594387" h="1645444">
                <a:moveTo>
                  <a:pt x="34595" y="647700"/>
                </a:moveTo>
                <a:cubicBezTo>
                  <a:pt x="36579" y="637778"/>
                  <a:pt x="47241" y="635281"/>
                  <a:pt x="41739" y="609600"/>
                </a:cubicBezTo>
                <a:cubicBezTo>
                  <a:pt x="40995" y="606129"/>
                  <a:pt x="38564" y="603250"/>
                  <a:pt x="36977" y="600075"/>
                </a:cubicBezTo>
                <a:cubicBezTo>
                  <a:pt x="37771" y="592931"/>
                  <a:pt x="37949" y="585692"/>
                  <a:pt x="39358" y="578644"/>
                </a:cubicBezTo>
                <a:cubicBezTo>
                  <a:pt x="41295" y="568959"/>
                  <a:pt x="46620" y="557094"/>
                  <a:pt x="53645" y="550069"/>
                </a:cubicBezTo>
                <a:lnTo>
                  <a:pt x="60789" y="542925"/>
                </a:lnTo>
                <a:cubicBezTo>
                  <a:pt x="61583" y="540544"/>
                  <a:pt x="63964" y="538162"/>
                  <a:pt x="63170" y="535781"/>
                </a:cubicBezTo>
                <a:cubicBezTo>
                  <a:pt x="60212" y="526905"/>
                  <a:pt x="50858" y="527941"/>
                  <a:pt x="44120" y="526256"/>
                </a:cubicBezTo>
                <a:cubicBezTo>
                  <a:pt x="41685" y="525647"/>
                  <a:pt x="39412" y="524484"/>
                  <a:pt x="36977" y="523875"/>
                </a:cubicBezTo>
                <a:cubicBezTo>
                  <a:pt x="27694" y="521554"/>
                  <a:pt x="17807" y="520457"/>
                  <a:pt x="8402" y="519113"/>
                </a:cubicBezTo>
                <a:cubicBezTo>
                  <a:pt x="6814" y="516732"/>
                  <a:pt x="4461" y="514710"/>
                  <a:pt x="3639" y="511969"/>
                </a:cubicBezTo>
                <a:cubicBezTo>
                  <a:pt x="243" y="500650"/>
                  <a:pt x="0" y="472141"/>
                  <a:pt x="3639" y="464344"/>
                </a:cubicBezTo>
                <a:cubicBezTo>
                  <a:pt x="5762" y="459795"/>
                  <a:pt x="13750" y="462366"/>
                  <a:pt x="17927" y="459581"/>
                </a:cubicBezTo>
                <a:cubicBezTo>
                  <a:pt x="20308" y="457994"/>
                  <a:pt x="22931" y="456720"/>
                  <a:pt x="25070" y="454819"/>
                </a:cubicBezTo>
                <a:cubicBezTo>
                  <a:pt x="30104" y="450344"/>
                  <a:pt x="33754" y="444267"/>
                  <a:pt x="39358" y="440531"/>
                </a:cubicBezTo>
                <a:lnTo>
                  <a:pt x="46502" y="435769"/>
                </a:lnTo>
                <a:cubicBezTo>
                  <a:pt x="54514" y="437371"/>
                  <a:pt x="70471" y="440864"/>
                  <a:pt x="77458" y="440531"/>
                </a:cubicBezTo>
                <a:cubicBezTo>
                  <a:pt x="87886" y="440034"/>
                  <a:pt x="98095" y="437356"/>
                  <a:pt x="108414" y="435769"/>
                </a:cubicBezTo>
                <a:cubicBezTo>
                  <a:pt x="110002" y="433388"/>
                  <a:pt x="111897" y="431185"/>
                  <a:pt x="113177" y="428625"/>
                </a:cubicBezTo>
                <a:cubicBezTo>
                  <a:pt x="114300" y="426380"/>
                  <a:pt x="113783" y="423256"/>
                  <a:pt x="115558" y="421481"/>
                </a:cubicBezTo>
                <a:cubicBezTo>
                  <a:pt x="117333" y="419706"/>
                  <a:pt x="120321" y="419894"/>
                  <a:pt x="122702" y="419100"/>
                </a:cubicBezTo>
                <a:cubicBezTo>
                  <a:pt x="125083" y="416719"/>
                  <a:pt x="127043" y="413824"/>
                  <a:pt x="129845" y="411956"/>
                </a:cubicBezTo>
                <a:cubicBezTo>
                  <a:pt x="131934" y="410564"/>
                  <a:pt x="135029" y="411143"/>
                  <a:pt x="136989" y="409575"/>
                </a:cubicBezTo>
                <a:cubicBezTo>
                  <a:pt x="139224" y="407787"/>
                  <a:pt x="140164" y="404812"/>
                  <a:pt x="141752" y="402431"/>
                </a:cubicBezTo>
                <a:cubicBezTo>
                  <a:pt x="142546" y="400050"/>
                  <a:pt x="141769" y="396132"/>
                  <a:pt x="144133" y="395288"/>
                </a:cubicBezTo>
                <a:cubicBezTo>
                  <a:pt x="165670" y="387596"/>
                  <a:pt x="176088" y="390636"/>
                  <a:pt x="196520" y="392906"/>
                </a:cubicBezTo>
                <a:cubicBezTo>
                  <a:pt x="195726" y="397669"/>
                  <a:pt x="194139" y="402366"/>
                  <a:pt x="194139" y="407194"/>
                </a:cubicBezTo>
                <a:cubicBezTo>
                  <a:pt x="194139" y="411492"/>
                  <a:pt x="198874" y="418590"/>
                  <a:pt x="201283" y="421481"/>
                </a:cubicBezTo>
                <a:cubicBezTo>
                  <a:pt x="203439" y="424068"/>
                  <a:pt x="205361" y="427231"/>
                  <a:pt x="208427" y="428625"/>
                </a:cubicBezTo>
                <a:cubicBezTo>
                  <a:pt x="214386" y="431334"/>
                  <a:pt x="227477" y="433388"/>
                  <a:pt x="227477" y="433388"/>
                </a:cubicBezTo>
                <a:cubicBezTo>
                  <a:pt x="248725" y="431753"/>
                  <a:pt x="253295" y="436479"/>
                  <a:pt x="265577" y="426244"/>
                </a:cubicBezTo>
                <a:cubicBezTo>
                  <a:pt x="268164" y="424088"/>
                  <a:pt x="270339" y="421481"/>
                  <a:pt x="272720" y="419100"/>
                </a:cubicBezTo>
                <a:cubicBezTo>
                  <a:pt x="282645" y="389334"/>
                  <a:pt x="262161" y="452948"/>
                  <a:pt x="277483" y="357188"/>
                </a:cubicBezTo>
                <a:cubicBezTo>
                  <a:pt x="277935" y="354362"/>
                  <a:pt x="282246" y="354013"/>
                  <a:pt x="284627" y="352425"/>
                </a:cubicBezTo>
                <a:cubicBezTo>
                  <a:pt x="286214" y="350044"/>
                  <a:pt x="287154" y="347069"/>
                  <a:pt x="289389" y="345281"/>
                </a:cubicBezTo>
                <a:cubicBezTo>
                  <a:pt x="294872" y="340894"/>
                  <a:pt x="300311" y="343557"/>
                  <a:pt x="306058" y="345281"/>
                </a:cubicBezTo>
                <a:cubicBezTo>
                  <a:pt x="310866" y="346724"/>
                  <a:pt x="320345" y="350044"/>
                  <a:pt x="320345" y="350044"/>
                </a:cubicBezTo>
                <a:cubicBezTo>
                  <a:pt x="321139" y="347663"/>
                  <a:pt x="321604" y="345145"/>
                  <a:pt x="322727" y="342900"/>
                </a:cubicBezTo>
                <a:cubicBezTo>
                  <a:pt x="326814" y="334726"/>
                  <a:pt x="331031" y="336596"/>
                  <a:pt x="325108" y="326231"/>
                </a:cubicBezTo>
                <a:cubicBezTo>
                  <a:pt x="323437" y="323307"/>
                  <a:pt x="320345" y="321469"/>
                  <a:pt x="317964" y="319088"/>
                </a:cubicBezTo>
                <a:cubicBezTo>
                  <a:pt x="318758" y="313532"/>
                  <a:pt x="318066" y="307548"/>
                  <a:pt x="320345" y="302419"/>
                </a:cubicBezTo>
                <a:cubicBezTo>
                  <a:pt x="321951" y="298805"/>
                  <a:pt x="331462" y="296332"/>
                  <a:pt x="334633" y="295275"/>
                </a:cubicBezTo>
                <a:cubicBezTo>
                  <a:pt x="337014" y="292894"/>
                  <a:pt x="340271" y="291143"/>
                  <a:pt x="341777" y="288131"/>
                </a:cubicBezTo>
                <a:cubicBezTo>
                  <a:pt x="343587" y="284511"/>
                  <a:pt x="342878" y="280065"/>
                  <a:pt x="344158" y="276225"/>
                </a:cubicBezTo>
                <a:cubicBezTo>
                  <a:pt x="346173" y="270180"/>
                  <a:pt x="350198" y="264783"/>
                  <a:pt x="353683" y="259556"/>
                </a:cubicBezTo>
                <a:cubicBezTo>
                  <a:pt x="356064" y="260350"/>
                  <a:pt x="358633" y="260719"/>
                  <a:pt x="360827" y="261938"/>
                </a:cubicBezTo>
                <a:cubicBezTo>
                  <a:pt x="365830" y="264718"/>
                  <a:pt x="375114" y="271463"/>
                  <a:pt x="375114" y="271463"/>
                </a:cubicBezTo>
                <a:cubicBezTo>
                  <a:pt x="376702" y="268288"/>
                  <a:pt x="379485" y="265466"/>
                  <a:pt x="379877" y="261938"/>
                </a:cubicBezTo>
                <a:cubicBezTo>
                  <a:pt x="380558" y="255805"/>
                  <a:pt x="377178" y="247333"/>
                  <a:pt x="372733" y="242888"/>
                </a:cubicBezTo>
                <a:cubicBezTo>
                  <a:pt x="370709" y="240864"/>
                  <a:pt x="367970" y="239713"/>
                  <a:pt x="365589" y="238125"/>
                </a:cubicBezTo>
                <a:cubicBezTo>
                  <a:pt x="364002" y="235744"/>
                  <a:pt x="361297" y="233804"/>
                  <a:pt x="360827" y="230981"/>
                </a:cubicBezTo>
                <a:cubicBezTo>
                  <a:pt x="360170" y="227038"/>
                  <a:pt x="366312" y="219181"/>
                  <a:pt x="367970" y="216694"/>
                </a:cubicBezTo>
                <a:cubicBezTo>
                  <a:pt x="387213" y="219901"/>
                  <a:pt x="377674" y="217547"/>
                  <a:pt x="396545" y="223838"/>
                </a:cubicBezTo>
                <a:lnTo>
                  <a:pt x="403689" y="226219"/>
                </a:lnTo>
                <a:cubicBezTo>
                  <a:pt x="406070" y="224631"/>
                  <a:pt x="409045" y="223691"/>
                  <a:pt x="410833" y="221456"/>
                </a:cubicBezTo>
                <a:cubicBezTo>
                  <a:pt x="413369" y="218287"/>
                  <a:pt x="415441" y="200332"/>
                  <a:pt x="415595" y="200025"/>
                </a:cubicBezTo>
                <a:cubicBezTo>
                  <a:pt x="416875" y="197465"/>
                  <a:pt x="420124" y="196425"/>
                  <a:pt x="422739" y="195263"/>
                </a:cubicBezTo>
                <a:cubicBezTo>
                  <a:pt x="427327" y="193224"/>
                  <a:pt x="437027" y="190500"/>
                  <a:pt x="437027" y="190500"/>
                </a:cubicBezTo>
                <a:cubicBezTo>
                  <a:pt x="441789" y="191294"/>
                  <a:pt x="446902" y="190920"/>
                  <a:pt x="451314" y="192881"/>
                </a:cubicBezTo>
                <a:cubicBezTo>
                  <a:pt x="454391" y="194249"/>
                  <a:pt x="456823" y="197081"/>
                  <a:pt x="458458" y="200025"/>
                </a:cubicBezTo>
                <a:cubicBezTo>
                  <a:pt x="460896" y="204414"/>
                  <a:pt x="458457" y="212726"/>
                  <a:pt x="463220" y="214313"/>
                </a:cubicBezTo>
                <a:lnTo>
                  <a:pt x="470364" y="216694"/>
                </a:lnTo>
                <a:cubicBezTo>
                  <a:pt x="471952" y="214313"/>
                  <a:pt x="474000" y="212181"/>
                  <a:pt x="475127" y="209550"/>
                </a:cubicBezTo>
                <a:cubicBezTo>
                  <a:pt x="476416" y="206542"/>
                  <a:pt x="476609" y="203172"/>
                  <a:pt x="477508" y="200025"/>
                </a:cubicBezTo>
                <a:cubicBezTo>
                  <a:pt x="478198" y="197611"/>
                  <a:pt x="479095" y="195262"/>
                  <a:pt x="479889" y="192881"/>
                </a:cubicBezTo>
                <a:cubicBezTo>
                  <a:pt x="480683" y="187325"/>
                  <a:pt x="481169" y="181716"/>
                  <a:pt x="482270" y="176213"/>
                </a:cubicBezTo>
                <a:cubicBezTo>
                  <a:pt x="483255" y="171289"/>
                  <a:pt x="487093" y="163413"/>
                  <a:pt x="489414" y="159544"/>
                </a:cubicBezTo>
                <a:cubicBezTo>
                  <a:pt x="492359" y="154636"/>
                  <a:pt x="497129" y="150686"/>
                  <a:pt x="498939" y="145256"/>
                </a:cubicBezTo>
                <a:cubicBezTo>
                  <a:pt x="499733" y="142875"/>
                  <a:pt x="500101" y="140307"/>
                  <a:pt x="501320" y="138113"/>
                </a:cubicBezTo>
                <a:cubicBezTo>
                  <a:pt x="504100" y="133109"/>
                  <a:pt x="506082" y="127000"/>
                  <a:pt x="510845" y="123825"/>
                </a:cubicBezTo>
                <a:lnTo>
                  <a:pt x="525133" y="114300"/>
                </a:lnTo>
                <a:cubicBezTo>
                  <a:pt x="531444" y="89053"/>
                  <a:pt x="522458" y="126625"/>
                  <a:pt x="529895" y="85725"/>
                </a:cubicBezTo>
                <a:cubicBezTo>
                  <a:pt x="530551" y="82120"/>
                  <a:pt x="533884" y="73541"/>
                  <a:pt x="537039" y="71438"/>
                </a:cubicBezTo>
                <a:cubicBezTo>
                  <a:pt x="539762" y="69623"/>
                  <a:pt x="543389" y="69850"/>
                  <a:pt x="546564" y="69056"/>
                </a:cubicBezTo>
                <a:cubicBezTo>
                  <a:pt x="548945" y="67469"/>
                  <a:pt x="551077" y="65421"/>
                  <a:pt x="553708" y="64294"/>
                </a:cubicBezTo>
                <a:cubicBezTo>
                  <a:pt x="556716" y="63005"/>
                  <a:pt x="560086" y="62812"/>
                  <a:pt x="563233" y="61913"/>
                </a:cubicBezTo>
                <a:cubicBezTo>
                  <a:pt x="572167" y="59360"/>
                  <a:pt x="569656" y="59013"/>
                  <a:pt x="579902" y="57150"/>
                </a:cubicBezTo>
                <a:cubicBezTo>
                  <a:pt x="585424" y="56146"/>
                  <a:pt x="591014" y="55563"/>
                  <a:pt x="596570" y="54769"/>
                </a:cubicBezTo>
                <a:cubicBezTo>
                  <a:pt x="599745" y="53181"/>
                  <a:pt x="602832" y="51404"/>
                  <a:pt x="606095" y="50006"/>
                </a:cubicBezTo>
                <a:cubicBezTo>
                  <a:pt x="608402" y="49017"/>
                  <a:pt x="612220" y="49919"/>
                  <a:pt x="613239" y="47625"/>
                </a:cubicBezTo>
                <a:cubicBezTo>
                  <a:pt x="614404" y="45003"/>
                  <a:pt x="615038" y="17852"/>
                  <a:pt x="620383" y="14288"/>
                </a:cubicBezTo>
                <a:lnTo>
                  <a:pt x="627527" y="9525"/>
                </a:lnTo>
                <a:cubicBezTo>
                  <a:pt x="629114" y="7144"/>
                  <a:pt x="629908" y="3969"/>
                  <a:pt x="632289" y="2381"/>
                </a:cubicBezTo>
                <a:cubicBezTo>
                  <a:pt x="635012" y="566"/>
                  <a:pt x="638541" y="0"/>
                  <a:pt x="641814" y="0"/>
                </a:cubicBezTo>
                <a:cubicBezTo>
                  <a:pt x="646650" y="0"/>
                  <a:pt x="666118" y="2949"/>
                  <a:pt x="672770" y="4763"/>
                </a:cubicBezTo>
                <a:cubicBezTo>
                  <a:pt x="677613" y="6084"/>
                  <a:pt x="682040" y="9382"/>
                  <a:pt x="687058" y="9525"/>
                </a:cubicBezTo>
                <a:lnTo>
                  <a:pt x="770402" y="11906"/>
                </a:lnTo>
                <a:cubicBezTo>
                  <a:pt x="775164" y="15081"/>
                  <a:pt x="780642" y="17384"/>
                  <a:pt x="784689" y="21431"/>
                </a:cubicBezTo>
                <a:cubicBezTo>
                  <a:pt x="793608" y="30350"/>
                  <a:pt x="788638" y="27510"/>
                  <a:pt x="798977" y="30956"/>
                </a:cubicBezTo>
                <a:cubicBezTo>
                  <a:pt x="810800" y="48693"/>
                  <a:pt x="795604" y="26909"/>
                  <a:pt x="810883" y="45244"/>
                </a:cubicBezTo>
                <a:cubicBezTo>
                  <a:pt x="812715" y="47443"/>
                  <a:pt x="813446" y="50556"/>
                  <a:pt x="815645" y="52388"/>
                </a:cubicBezTo>
                <a:cubicBezTo>
                  <a:pt x="818372" y="54660"/>
                  <a:pt x="822088" y="55389"/>
                  <a:pt x="825170" y="57150"/>
                </a:cubicBezTo>
                <a:cubicBezTo>
                  <a:pt x="837962" y="64460"/>
                  <a:pt x="826193" y="60383"/>
                  <a:pt x="841839" y="64294"/>
                </a:cubicBezTo>
                <a:cubicBezTo>
                  <a:pt x="844220" y="65881"/>
                  <a:pt x="848764" y="66203"/>
                  <a:pt x="848983" y="69056"/>
                </a:cubicBezTo>
                <a:cubicBezTo>
                  <a:pt x="849664" y="77904"/>
                  <a:pt x="846658" y="86717"/>
                  <a:pt x="844220" y="95250"/>
                </a:cubicBezTo>
                <a:cubicBezTo>
                  <a:pt x="843434" y="98002"/>
                  <a:pt x="840738" y="99834"/>
                  <a:pt x="839458" y="102394"/>
                </a:cubicBezTo>
                <a:cubicBezTo>
                  <a:pt x="838336" y="104639"/>
                  <a:pt x="837871" y="107157"/>
                  <a:pt x="837077" y="109538"/>
                </a:cubicBezTo>
                <a:cubicBezTo>
                  <a:pt x="840846" y="124617"/>
                  <a:pt x="837642" y="116338"/>
                  <a:pt x="848983" y="133350"/>
                </a:cubicBezTo>
                <a:lnTo>
                  <a:pt x="853745" y="140494"/>
                </a:lnTo>
                <a:lnTo>
                  <a:pt x="858508" y="147638"/>
                </a:lnTo>
                <a:cubicBezTo>
                  <a:pt x="860787" y="156755"/>
                  <a:pt x="859520" y="158631"/>
                  <a:pt x="868033" y="164306"/>
                </a:cubicBezTo>
                <a:cubicBezTo>
                  <a:pt x="870122" y="165698"/>
                  <a:pt x="872983" y="165469"/>
                  <a:pt x="875177" y="166688"/>
                </a:cubicBezTo>
                <a:cubicBezTo>
                  <a:pt x="880180" y="169468"/>
                  <a:pt x="884034" y="174403"/>
                  <a:pt x="889464" y="176213"/>
                </a:cubicBezTo>
                <a:cubicBezTo>
                  <a:pt x="894227" y="177800"/>
                  <a:pt x="898829" y="179991"/>
                  <a:pt x="903752" y="180975"/>
                </a:cubicBezTo>
                <a:cubicBezTo>
                  <a:pt x="921162" y="184457"/>
                  <a:pt x="911651" y="182783"/>
                  <a:pt x="932327" y="185738"/>
                </a:cubicBezTo>
                <a:cubicBezTo>
                  <a:pt x="939485" y="188124"/>
                  <a:pt x="940460" y="187753"/>
                  <a:pt x="946614" y="192881"/>
                </a:cubicBezTo>
                <a:cubicBezTo>
                  <a:pt x="952672" y="197929"/>
                  <a:pt x="953599" y="201658"/>
                  <a:pt x="960902" y="204788"/>
                </a:cubicBezTo>
                <a:cubicBezTo>
                  <a:pt x="963910" y="206077"/>
                  <a:pt x="967292" y="206229"/>
                  <a:pt x="970427" y="207169"/>
                </a:cubicBezTo>
                <a:cubicBezTo>
                  <a:pt x="975235" y="208611"/>
                  <a:pt x="984714" y="211931"/>
                  <a:pt x="984714" y="211931"/>
                </a:cubicBezTo>
                <a:cubicBezTo>
                  <a:pt x="987095" y="214312"/>
                  <a:pt x="989990" y="216273"/>
                  <a:pt x="991858" y="219075"/>
                </a:cubicBezTo>
                <a:cubicBezTo>
                  <a:pt x="1005643" y="239753"/>
                  <a:pt x="978593" y="210573"/>
                  <a:pt x="1001383" y="233363"/>
                </a:cubicBezTo>
                <a:cubicBezTo>
                  <a:pt x="1006339" y="253189"/>
                  <a:pt x="1000304" y="233585"/>
                  <a:pt x="1008527" y="250031"/>
                </a:cubicBezTo>
                <a:cubicBezTo>
                  <a:pt x="1009650" y="252276"/>
                  <a:pt x="1009786" y="254930"/>
                  <a:pt x="1010908" y="257175"/>
                </a:cubicBezTo>
                <a:cubicBezTo>
                  <a:pt x="1012188" y="259735"/>
                  <a:pt x="1014390" y="261759"/>
                  <a:pt x="1015670" y="264319"/>
                </a:cubicBezTo>
                <a:cubicBezTo>
                  <a:pt x="1016793" y="266564"/>
                  <a:pt x="1016660" y="269374"/>
                  <a:pt x="1018052" y="271463"/>
                </a:cubicBezTo>
                <a:cubicBezTo>
                  <a:pt x="1019920" y="274265"/>
                  <a:pt x="1023039" y="276019"/>
                  <a:pt x="1025195" y="278606"/>
                </a:cubicBezTo>
                <a:cubicBezTo>
                  <a:pt x="1029372" y="283619"/>
                  <a:pt x="1029750" y="288675"/>
                  <a:pt x="1037102" y="290513"/>
                </a:cubicBezTo>
                <a:cubicBezTo>
                  <a:pt x="1044075" y="292256"/>
                  <a:pt x="1051389" y="292100"/>
                  <a:pt x="1058533" y="292894"/>
                </a:cubicBezTo>
                <a:cubicBezTo>
                  <a:pt x="1060914" y="294481"/>
                  <a:pt x="1063117" y="296376"/>
                  <a:pt x="1065677" y="297656"/>
                </a:cubicBezTo>
                <a:cubicBezTo>
                  <a:pt x="1067922" y="298779"/>
                  <a:pt x="1071045" y="298263"/>
                  <a:pt x="1072820" y="300038"/>
                </a:cubicBezTo>
                <a:cubicBezTo>
                  <a:pt x="1073961" y="301179"/>
                  <a:pt x="1077562" y="316620"/>
                  <a:pt x="1077583" y="316706"/>
                </a:cubicBezTo>
                <a:cubicBezTo>
                  <a:pt x="1076389" y="321484"/>
                  <a:pt x="1070835" y="330994"/>
                  <a:pt x="1082345" y="330994"/>
                </a:cubicBezTo>
                <a:cubicBezTo>
                  <a:pt x="1088890" y="330994"/>
                  <a:pt x="1101395" y="326231"/>
                  <a:pt x="1101395" y="326231"/>
                </a:cubicBezTo>
                <a:cubicBezTo>
                  <a:pt x="1102803" y="326432"/>
                  <a:pt x="1120675" y="327972"/>
                  <a:pt x="1125208" y="330994"/>
                </a:cubicBezTo>
                <a:cubicBezTo>
                  <a:pt x="1128010" y="332862"/>
                  <a:pt x="1130284" y="335480"/>
                  <a:pt x="1132352" y="338138"/>
                </a:cubicBezTo>
                <a:cubicBezTo>
                  <a:pt x="1135866" y="342656"/>
                  <a:pt x="1141877" y="352425"/>
                  <a:pt x="1141877" y="352425"/>
                </a:cubicBezTo>
                <a:cubicBezTo>
                  <a:pt x="1142709" y="354922"/>
                  <a:pt x="1145663" y="365874"/>
                  <a:pt x="1149020" y="366713"/>
                </a:cubicBezTo>
                <a:cubicBezTo>
                  <a:pt x="1153704" y="367884"/>
                  <a:pt x="1158545" y="365125"/>
                  <a:pt x="1163308" y="364331"/>
                </a:cubicBezTo>
                <a:cubicBezTo>
                  <a:pt x="1172423" y="358255"/>
                  <a:pt x="1172913" y="355636"/>
                  <a:pt x="1187120" y="361950"/>
                </a:cubicBezTo>
                <a:cubicBezTo>
                  <a:pt x="1189735" y="363112"/>
                  <a:pt x="1190295" y="366713"/>
                  <a:pt x="1191883" y="369094"/>
                </a:cubicBezTo>
                <a:cubicBezTo>
                  <a:pt x="1191127" y="375896"/>
                  <a:pt x="1191111" y="389687"/>
                  <a:pt x="1187120" y="397669"/>
                </a:cubicBezTo>
                <a:cubicBezTo>
                  <a:pt x="1185840" y="400229"/>
                  <a:pt x="1183945" y="402432"/>
                  <a:pt x="1182358" y="404813"/>
                </a:cubicBezTo>
                <a:cubicBezTo>
                  <a:pt x="1190856" y="417560"/>
                  <a:pt x="1185097" y="409933"/>
                  <a:pt x="1201408" y="426244"/>
                </a:cubicBezTo>
                <a:cubicBezTo>
                  <a:pt x="1203789" y="428625"/>
                  <a:pt x="1205750" y="431520"/>
                  <a:pt x="1208552" y="433388"/>
                </a:cubicBezTo>
                <a:lnTo>
                  <a:pt x="1222839" y="442913"/>
                </a:lnTo>
                <a:cubicBezTo>
                  <a:pt x="1225220" y="442119"/>
                  <a:pt x="1227738" y="441654"/>
                  <a:pt x="1229983" y="440531"/>
                </a:cubicBezTo>
                <a:cubicBezTo>
                  <a:pt x="1232543" y="439251"/>
                  <a:pt x="1234798" y="437432"/>
                  <a:pt x="1237127" y="435769"/>
                </a:cubicBezTo>
                <a:cubicBezTo>
                  <a:pt x="1240357" y="433462"/>
                  <a:pt x="1243102" y="430400"/>
                  <a:pt x="1246652" y="428625"/>
                </a:cubicBezTo>
                <a:cubicBezTo>
                  <a:pt x="1249579" y="427161"/>
                  <a:pt x="1253002" y="427038"/>
                  <a:pt x="1256177" y="426244"/>
                </a:cubicBezTo>
                <a:cubicBezTo>
                  <a:pt x="1260146" y="427038"/>
                  <a:pt x="1264157" y="427643"/>
                  <a:pt x="1268083" y="428625"/>
                </a:cubicBezTo>
                <a:cubicBezTo>
                  <a:pt x="1270518" y="429234"/>
                  <a:pt x="1273452" y="429231"/>
                  <a:pt x="1275227" y="431006"/>
                </a:cubicBezTo>
                <a:cubicBezTo>
                  <a:pt x="1279274" y="435053"/>
                  <a:pt x="1280705" y="441246"/>
                  <a:pt x="1284752" y="445294"/>
                </a:cubicBezTo>
                <a:lnTo>
                  <a:pt x="1291895" y="452438"/>
                </a:lnTo>
                <a:cubicBezTo>
                  <a:pt x="1294358" y="459825"/>
                  <a:pt x="1294628" y="461753"/>
                  <a:pt x="1299039" y="469106"/>
                </a:cubicBezTo>
                <a:cubicBezTo>
                  <a:pt x="1301984" y="474014"/>
                  <a:pt x="1308564" y="483394"/>
                  <a:pt x="1308564" y="483394"/>
                </a:cubicBezTo>
                <a:cubicBezTo>
                  <a:pt x="1309842" y="489785"/>
                  <a:pt x="1312254" y="504407"/>
                  <a:pt x="1315708" y="509588"/>
                </a:cubicBezTo>
                <a:cubicBezTo>
                  <a:pt x="1317295" y="511969"/>
                  <a:pt x="1319308" y="514116"/>
                  <a:pt x="1320470" y="516731"/>
                </a:cubicBezTo>
                <a:cubicBezTo>
                  <a:pt x="1322509" y="521319"/>
                  <a:pt x="1322448" y="526842"/>
                  <a:pt x="1325233" y="531019"/>
                </a:cubicBezTo>
                <a:cubicBezTo>
                  <a:pt x="1338881" y="551493"/>
                  <a:pt x="1322518" y="525589"/>
                  <a:pt x="1332377" y="545306"/>
                </a:cubicBezTo>
                <a:cubicBezTo>
                  <a:pt x="1336814" y="554179"/>
                  <a:pt x="1337696" y="551689"/>
                  <a:pt x="1344283" y="559594"/>
                </a:cubicBezTo>
                <a:cubicBezTo>
                  <a:pt x="1346556" y="562322"/>
                  <a:pt x="1352147" y="573207"/>
                  <a:pt x="1356189" y="573881"/>
                </a:cubicBezTo>
                <a:cubicBezTo>
                  <a:pt x="1372650" y="576624"/>
                  <a:pt x="1389526" y="575469"/>
                  <a:pt x="1406195" y="576263"/>
                </a:cubicBezTo>
                <a:cubicBezTo>
                  <a:pt x="1408576" y="578644"/>
                  <a:pt x="1410752" y="581250"/>
                  <a:pt x="1413339" y="583406"/>
                </a:cubicBezTo>
                <a:cubicBezTo>
                  <a:pt x="1415538" y="585238"/>
                  <a:pt x="1418459" y="586145"/>
                  <a:pt x="1420483" y="588169"/>
                </a:cubicBezTo>
                <a:cubicBezTo>
                  <a:pt x="1422507" y="590193"/>
                  <a:pt x="1423010" y="593525"/>
                  <a:pt x="1425245" y="595313"/>
                </a:cubicBezTo>
                <a:cubicBezTo>
                  <a:pt x="1427205" y="596881"/>
                  <a:pt x="1430144" y="596572"/>
                  <a:pt x="1432389" y="597694"/>
                </a:cubicBezTo>
                <a:cubicBezTo>
                  <a:pt x="1434949" y="598974"/>
                  <a:pt x="1437152" y="600869"/>
                  <a:pt x="1439533" y="602456"/>
                </a:cubicBezTo>
                <a:cubicBezTo>
                  <a:pt x="1441120" y="604837"/>
                  <a:pt x="1444010" y="606752"/>
                  <a:pt x="1444295" y="609600"/>
                </a:cubicBezTo>
                <a:cubicBezTo>
                  <a:pt x="1444660" y="613254"/>
                  <a:pt x="1442302" y="627876"/>
                  <a:pt x="1439533" y="633413"/>
                </a:cubicBezTo>
                <a:cubicBezTo>
                  <a:pt x="1438253" y="635973"/>
                  <a:pt x="1436358" y="638175"/>
                  <a:pt x="1434770" y="640556"/>
                </a:cubicBezTo>
                <a:cubicBezTo>
                  <a:pt x="1433976" y="642937"/>
                  <a:pt x="1432511" y="645193"/>
                  <a:pt x="1432389" y="647700"/>
                </a:cubicBezTo>
                <a:cubicBezTo>
                  <a:pt x="1427233" y="753410"/>
                  <a:pt x="1461330" y="736540"/>
                  <a:pt x="1384764" y="740569"/>
                </a:cubicBezTo>
                <a:cubicBezTo>
                  <a:pt x="1382383" y="741363"/>
                  <a:pt x="1380130" y="742950"/>
                  <a:pt x="1377620" y="742950"/>
                </a:cubicBezTo>
                <a:cubicBezTo>
                  <a:pt x="1362518" y="742950"/>
                  <a:pt x="1347417" y="741936"/>
                  <a:pt x="1332377" y="740569"/>
                </a:cubicBezTo>
                <a:cubicBezTo>
                  <a:pt x="1329877" y="740342"/>
                  <a:pt x="1327647" y="738878"/>
                  <a:pt x="1325233" y="738188"/>
                </a:cubicBezTo>
                <a:cubicBezTo>
                  <a:pt x="1322086" y="737289"/>
                  <a:pt x="1318855" y="736705"/>
                  <a:pt x="1315708" y="735806"/>
                </a:cubicBezTo>
                <a:cubicBezTo>
                  <a:pt x="1313294" y="735116"/>
                  <a:pt x="1310999" y="734034"/>
                  <a:pt x="1308564" y="733425"/>
                </a:cubicBezTo>
                <a:cubicBezTo>
                  <a:pt x="1304638" y="732443"/>
                  <a:pt x="1300627" y="731838"/>
                  <a:pt x="1296658" y="731044"/>
                </a:cubicBezTo>
                <a:cubicBezTo>
                  <a:pt x="1295864" y="733425"/>
                  <a:pt x="1293864" y="735712"/>
                  <a:pt x="1294277" y="738188"/>
                </a:cubicBezTo>
                <a:cubicBezTo>
                  <a:pt x="1294747" y="741011"/>
                  <a:pt x="1297759" y="742771"/>
                  <a:pt x="1299039" y="745331"/>
                </a:cubicBezTo>
                <a:cubicBezTo>
                  <a:pt x="1300161" y="747576"/>
                  <a:pt x="1300626" y="750094"/>
                  <a:pt x="1301420" y="752475"/>
                </a:cubicBezTo>
                <a:cubicBezTo>
                  <a:pt x="1296466" y="772294"/>
                  <a:pt x="1302497" y="752703"/>
                  <a:pt x="1294277" y="769144"/>
                </a:cubicBezTo>
                <a:cubicBezTo>
                  <a:pt x="1284421" y="788856"/>
                  <a:pt x="1300776" y="762967"/>
                  <a:pt x="1287133" y="783431"/>
                </a:cubicBezTo>
                <a:cubicBezTo>
                  <a:pt x="1286339" y="785812"/>
                  <a:pt x="1284752" y="788065"/>
                  <a:pt x="1284752" y="790575"/>
                </a:cubicBezTo>
                <a:cubicBezTo>
                  <a:pt x="1284752" y="793848"/>
                  <a:pt x="1285318" y="797377"/>
                  <a:pt x="1287133" y="800100"/>
                </a:cubicBezTo>
                <a:cubicBezTo>
                  <a:pt x="1289771" y="804057"/>
                  <a:pt x="1297344" y="805885"/>
                  <a:pt x="1301420" y="807244"/>
                </a:cubicBezTo>
                <a:cubicBezTo>
                  <a:pt x="1303008" y="809625"/>
                  <a:pt x="1303948" y="812600"/>
                  <a:pt x="1306183" y="814388"/>
                </a:cubicBezTo>
                <a:cubicBezTo>
                  <a:pt x="1308143" y="815956"/>
                  <a:pt x="1312533" y="814388"/>
                  <a:pt x="1313327" y="816769"/>
                </a:cubicBezTo>
                <a:cubicBezTo>
                  <a:pt x="1314284" y="819640"/>
                  <a:pt x="1309848" y="831965"/>
                  <a:pt x="1308564" y="835819"/>
                </a:cubicBezTo>
                <a:cubicBezTo>
                  <a:pt x="1309358" y="841375"/>
                  <a:pt x="1309332" y="847112"/>
                  <a:pt x="1310945" y="852488"/>
                </a:cubicBezTo>
                <a:cubicBezTo>
                  <a:pt x="1312365" y="857222"/>
                  <a:pt x="1319817" y="863740"/>
                  <a:pt x="1322852" y="866775"/>
                </a:cubicBezTo>
                <a:cubicBezTo>
                  <a:pt x="1323646" y="869156"/>
                  <a:pt x="1324111" y="871674"/>
                  <a:pt x="1325233" y="873919"/>
                </a:cubicBezTo>
                <a:cubicBezTo>
                  <a:pt x="1328549" y="880552"/>
                  <a:pt x="1331871" y="882938"/>
                  <a:pt x="1337139" y="888206"/>
                </a:cubicBezTo>
                <a:cubicBezTo>
                  <a:pt x="1342721" y="904954"/>
                  <a:pt x="1336585" y="884880"/>
                  <a:pt x="1341902" y="916781"/>
                </a:cubicBezTo>
                <a:cubicBezTo>
                  <a:pt x="1342315" y="919257"/>
                  <a:pt x="1342715" y="921965"/>
                  <a:pt x="1344283" y="923925"/>
                </a:cubicBezTo>
                <a:cubicBezTo>
                  <a:pt x="1346071" y="926160"/>
                  <a:pt x="1349046" y="927100"/>
                  <a:pt x="1351427" y="928688"/>
                </a:cubicBezTo>
                <a:cubicBezTo>
                  <a:pt x="1357094" y="945690"/>
                  <a:pt x="1353404" y="938798"/>
                  <a:pt x="1360952" y="950119"/>
                </a:cubicBezTo>
                <a:cubicBezTo>
                  <a:pt x="1361746" y="952500"/>
                  <a:pt x="1362211" y="955018"/>
                  <a:pt x="1363333" y="957263"/>
                </a:cubicBezTo>
                <a:cubicBezTo>
                  <a:pt x="1364613" y="959823"/>
                  <a:pt x="1367779" y="961562"/>
                  <a:pt x="1368095" y="964406"/>
                </a:cubicBezTo>
                <a:cubicBezTo>
                  <a:pt x="1368427" y="967398"/>
                  <a:pt x="1365616" y="981273"/>
                  <a:pt x="1363333" y="985838"/>
                </a:cubicBezTo>
                <a:cubicBezTo>
                  <a:pt x="1362053" y="988398"/>
                  <a:pt x="1359990" y="990496"/>
                  <a:pt x="1358570" y="992981"/>
                </a:cubicBezTo>
                <a:cubicBezTo>
                  <a:pt x="1356809" y="996063"/>
                  <a:pt x="1355126" y="999210"/>
                  <a:pt x="1353808" y="1002506"/>
                </a:cubicBezTo>
                <a:cubicBezTo>
                  <a:pt x="1351944" y="1007167"/>
                  <a:pt x="1349045" y="1016794"/>
                  <a:pt x="1349045" y="1016794"/>
                </a:cubicBezTo>
                <a:cubicBezTo>
                  <a:pt x="1351426" y="1018381"/>
                  <a:pt x="1353509" y="1020551"/>
                  <a:pt x="1356189" y="1021556"/>
                </a:cubicBezTo>
                <a:cubicBezTo>
                  <a:pt x="1359979" y="1022977"/>
                  <a:pt x="1364581" y="1021930"/>
                  <a:pt x="1368095" y="1023938"/>
                </a:cubicBezTo>
                <a:cubicBezTo>
                  <a:pt x="1370580" y="1025358"/>
                  <a:pt x="1371270" y="1028700"/>
                  <a:pt x="1372858" y="1031081"/>
                </a:cubicBezTo>
                <a:cubicBezTo>
                  <a:pt x="1372064" y="1039019"/>
                  <a:pt x="1371690" y="1047010"/>
                  <a:pt x="1370477" y="1054894"/>
                </a:cubicBezTo>
                <a:cubicBezTo>
                  <a:pt x="1370095" y="1057375"/>
                  <a:pt x="1368095" y="1059528"/>
                  <a:pt x="1368095" y="1062038"/>
                </a:cubicBezTo>
                <a:cubicBezTo>
                  <a:pt x="1368095" y="1070565"/>
                  <a:pt x="1370775" y="1079898"/>
                  <a:pt x="1372858" y="1088231"/>
                </a:cubicBezTo>
                <a:cubicBezTo>
                  <a:pt x="1370742" y="1105163"/>
                  <a:pt x="1375524" y="1105948"/>
                  <a:pt x="1363333" y="1112044"/>
                </a:cubicBezTo>
                <a:cubicBezTo>
                  <a:pt x="1361088" y="1113167"/>
                  <a:pt x="1358570" y="1113631"/>
                  <a:pt x="1356189" y="1114425"/>
                </a:cubicBezTo>
                <a:cubicBezTo>
                  <a:pt x="1352568" y="1125291"/>
                  <a:pt x="1348037" y="1131457"/>
                  <a:pt x="1353808" y="1143000"/>
                </a:cubicBezTo>
                <a:cubicBezTo>
                  <a:pt x="1355088" y="1145560"/>
                  <a:pt x="1358146" y="1147202"/>
                  <a:pt x="1360952" y="1147763"/>
                </a:cubicBezTo>
                <a:cubicBezTo>
                  <a:pt x="1370324" y="1149638"/>
                  <a:pt x="1380002" y="1149350"/>
                  <a:pt x="1389527" y="1150144"/>
                </a:cubicBezTo>
                <a:cubicBezTo>
                  <a:pt x="1391908" y="1150938"/>
                  <a:pt x="1394257" y="1151836"/>
                  <a:pt x="1396670" y="1152525"/>
                </a:cubicBezTo>
                <a:cubicBezTo>
                  <a:pt x="1399817" y="1153424"/>
                  <a:pt x="1403187" y="1153617"/>
                  <a:pt x="1406195" y="1154906"/>
                </a:cubicBezTo>
                <a:cubicBezTo>
                  <a:pt x="1408826" y="1156033"/>
                  <a:pt x="1410958" y="1158081"/>
                  <a:pt x="1413339" y="1159669"/>
                </a:cubicBezTo>
                <a:cubicBezTo>
                  <a:pt x="1415747" y="1163281"/>
                  <a:pt x="1420483" y="1169027"/>
                  <a:pt x="1420483" y="1173956"/>
                </a:cubicBezTo>
                <a:cubicBezTo>
                  <a:pt x="1420483" y="1177010"/>
                  <a:pt x="1416496" y="1196273"/>
                  <a:pt x="1415720" y="1200150"/>
                </a:cubicBezTo>
                <a:cubicBezTo>
                  <a:pt x="1414926" y="1208088"/>
                  <a:pt x="1413339" y="1215986"/>
                  <a:pt x="1413339" y="1223963"/>
                </a:cubicBezTo>
                <a:cubicBezTo>
                  <a:pt x="1413339" y="1229430"/>
                  <a:pt x="1416593" y="1236742"/>
                  <a:pt x="1420483" y="1240631"/>
                </a:cubicBezTo>
                <a:cubicBezTo>
                  <a:pt x="1422507" y="1242655"/>
                  <a:pt x="1425067" y="1244114"/>
                  <a:pt x="1427627" y="1245394"/>
                </a:cubicBezTo>
                <a:cubicBezTo>
                  <a:pt x="1429872" y="1246516"/>
                  <a:pt x="1432389" y="1246981"/>
                  <a:pt x="1434770" y="1247775"/>
                </a:cubicBezTo>
                <a:cubicBezTo>
                  <a:pt x="1439214" y="1250738"/>
                  <a:pt x="1446363" y="1254830"/>
                  <a:pt x="1449058" y="1259681"/>
                </a:cubicBezTo>
                <a:cubicBezTo>
                  <a:pt x="1451496" y="1264069"/>
                  <a:pt x="1452232" y="1269206"/>
                  <a:pt x="1453820" y="1273969"/>
                </a:cubicBezTo>
                <a:cubicBezTo>
                  <a:pt x="1454614" y="1276350"/>
                  <a:pt x="1454113" y="1279721"/>
                  <a:pt x="1456202" y="1281113"/>
                </a:cubicBezTo>
                <a:lnTo>
                  <a:pt x="1463345" y="1285875"/>
                </a:lnTo>
                <a:cubicBezTo>
                  <a:pt x="1465726" y="1285081"/>
                  <a:pt x="1468714" y="1285269"/>
                  <a:pt x="1470489" y="1283494"/>
                </a:cubicBezTo>
                <a:cubicBezTo>
                  <a:pt x="1474536" y="1279447"/>
                  <a:pt x="1474584" y="1271016"/>
                  <a:pt x="1480014" y="1269206"/>
                </a:cubicBezTo>
                <a:cubicBezTo>
                  <a:pt x="1482395" y="1268412"/>
                  <a:pt x="1484913" y="1267947"/>
                  <a:pt x="1487158" y="1266825"/>
                </a:cubicBezTo>
                <a:cubicBezTo>
                  <a:pt x="1505633" y="1257589"/>
                  <a:pt x="1483481" y="1265671"/>
                  <a:pt x="1501445" y="1259681"/>
                </a:cubicBezTo>
                <a:cubicBezTo>
                  <a:pt x="1507001" y="1260475"/>
                  <a:pt x="1512610" y="1260962"/>
                  <a:pt x="1518114" y="1262063"/>
                </a:cubicBezTo>
                <a:cubicBezTo>
                  <a:pt x="1520575" y="1262555"/>
                  <a:pt x="1523483" y="1262669"/>
                  <a:pt x="1525258" y="1264444"/>
                </a:cubicBezTo>
                <a:cubicBezTo>
                  <a:pt x="1527033" y="1266219"/>
                  <a:pt x="1526650" y="1269281"/>
                  <a:pt x="1527639" y="1271588"/>
                </a:cubicBezTo>
                <a:cubicBezTo>
                  <a:pt x="1529037" y="1274851"/>
                  <a:pt x="1529892" y="1278603"/>
                  <a:pt x="1532402" y="1281113"/>
                </a:cubicBezTo>
                <a:cubicBezTo>
                  <a:pt x="1534177" y="1282888"/>
                  <a:pt x="1537164" y="1282700"/>
                  <a:pt x="1539545" y="1283494"/>
                </a:cubicBezTo>
                <a:cubicBezTo>
                  <a:pt x="1541133" y="1285875"/>
                  <a:pt x="1543992" y="1287793"/>
                  <a:pt x="1544308" y="1290638"/>
                </a:cubicBezTo>
                <a:cubicBezTo>
                  <a:pt x="1545007" y="1296926"/>
                  <a:pt x="1541638" y="1305791"/>
                  <a:pt x="1539545" y="1312069"/>
                </a:cubicBezTo>
                <a:cubicBezTo>
                  <a:pt x="1541926" y="1313656"/>
                  <a:pt x="1543862" y="1316385"/>
                  <a:pt x="1546689" y="1316831"/>
                </a:cubicBezTo>
                <a:cubicBezTo>
                  <a:pt x="1559258" y="1318816"/>
                  <a:pt x="1572929" y="1314601"/>
                  <a:pt x="1584789" y="1319213"/>
                </a:cubicBezTo>
                <a:cubicBezTo>
                  <a:pt x="1584791" y="1319214"/>
                  <a:pt x="1590742" y="1337072"/>
                  <a:pt x="1591933" y="1340644"/>
                </a:cubicBezTo>
                <a:lnTo>
                  <a:pt x="1594314" y="1347788"/>
                </a:lnTo>
                <a:cubicBezTo>
                  <a:pt x="1592727" y="1371600"/>
                  <a:pt x="1594387" y="1395855"/>
                  <a:pt x="1589552" y="1419225"/>
                </a:cubicBezTo>
                <a:cubicBezTo>
                  <a:pt x="1588889" y="1422430"/>
                  <a:pt x="1583174" y="1417743"/>
                  <a:pt x="1580027" y="1416844"/>
                </a:cubicBezTo>
                <a:cubicBezTo>
                  <a:pt x="1556073" y="1410001"/>
                  <a:pt x="1593187" y="1419541"/>
                  <a:pt x="1563358" y="1412081"/>
                </a:cubicBezTo>
                <a:cubicBezTo>
                  <a:pt x="1560977" y="1412875"/>
                  <a:pt x="1558174" y="1412895"/>
                  <a:pt x="1556214" y="1414463"/>
                </a:cubicBezTo>
                <a:cubicBezTo>
                  <a:pt x="1553979" y="1416251"/>
                  <a:pt x="1553115" y="1419277"/>
                  <a:pt x="1551452" y="1421606"/>
                </a:cubicBezTo>
                <a:cubicBezTo>
                  <a:pt x="1549145" y="1424836"/>
                  <a:pt x="1546891" y="1428118"/>
                  <a:pt x="1544308" y="1431131"/>
                </a:cubicBezTo>
                <a:cubicBezTo>
                  <a:pt x="1542116" y="1433688"/>
                  <a:pt x="1539751" y="1436119"/>
                  <a:pt x="1537164" y="1438275"/>
                </a:cubicBezTo>
                <a:cubicBezTo>
                  <a:pt x="1532113" y="1442484"/>
                  <a:pt x="1526321" y="1444888"/>
                  <a:pt x="1520495" y="1447800"/>
                </a:cubicBezTo>
                <a:cubicBezTo>
                  <a:pt x="1518908" y="1450181"/>
                  <a:pt x="1516333" y="1452146"/>
                  <a:pt x="1515733" y="1454944"/>
                </a:cubicBezTo>
                <a:cubicBezTo>
                  <a:pt x="1506371" y="1498639"/>
                  <a:pt x="1517974" y="1467316"/>
                  <a:pt x="1510970" y="1490663"/>
                </a:cubicBezTo>
                <a:cubicBezTo>
                  <a:pt x="1509527" y="1495471"/>
                  <a:pt x="1508993" y="1500773"/>
                  <a:pt x="1506208" y="1504950"/>
                </a:cubicBezTo>
                <a:cubicBezTo>
                  <a:pt x="1504161" y="1508020"/>
                  <a:pt x="1498075" y="1518160"/>
                  <a:pt x="1494302" y="1519238"/>
                </a:cubicBezTo>
                <a:cubicBezTo>
                  <a:pt x="1485872" y="1521647"/>
                  <a:pt x="1476839" y="1520825"/>
                  <a:pt x="1468108" y="1521619"/>
                </a:cubicBezTo>
                <a:cubicBezTo>
                  <a:pt x="1463345" y="1523206"/>
                  <a:pt x="1457997" y="1523596"/>
                  <a:pt x="1453820" y="1526381"/>
                </a:cubicBezTo>
                <a:cubicBezTo>
                  <a:pt x="1451439" y="1527969"/>
                  <a:pt x="1449237" y="1529864"/>
                  <a:pt x="1446677" y="1531144"/>
                </a:cubicBezTo>
                <a:cubicBezTo>
                  <a:pt x="1443262" y="1532851"/>
                  <a:pt x="1433058" y="1535144"/>
                  <a:pt x="1430008" y="1535906"/>
                </a:cubicBezTo>
                <a:cubicBezTo>
                  <a:pt x="1427627" y="1537494"/>
                  <a:pt x="1425424" y="1539389"/>
                  <a:pt x="1422864" y="1540669"/>
                </a:cubicBezTo>
                <a:cubicBezTo>
                  <a:pt x="1420619" y="1541792"/>
                  <a:pt x="1417680" y="1541482"/>
                  <a:pt x="1415720" y="1543050"/>
                </a:cubicBezTo>
                <a:cubicBezTo>
                  <a:pt x="1409584" y="1547959"/>
                  <a:pt x="1404608" y="1554163"/>
                  <a:pt x="1399052" y="1559719"/>
                </a:cubicBezTo>
                <a:lnTo>
                  <a:pt x="1391908" y="1566863"/>
                </a:lnTo>
                <a:lnTo>
                  <a:pt x="1384764" y="1574006"/>
                </a:lnTo>
                <a:cubicBezTo>
                  <a:pt x="1383970" y="1576387"/>
                  <a:pt x="1383602" y="1578956"/>
                  <a:pt x="1382383" y="1581150"/>
                </a:cubicBezTo>
                <a:cubicBezTo>
                  <a:pt x="1375262" y="1593969"/>
                  <a:pt x="1374393" y="1593904"/>
                  <a:pt x="1365714" y="1602581"/>
                </a:cubicBezTo>
                <a:cubicBezTo>
                  <a:pt x="1362348" y="1619414"/>
                  <a:pt x="1364614" y="1610644"/>
                  <a:pt x="1358570" y="1628775"/>
                </a:cubicBezTo>
                <a:cubicBezTo>
                  <a:pt x="1357001" y="1633481"/>
                  <a:pt x="1355623" y="1639706"/>
                  <a:pt x="1351427" y="1643063"/>
                </a:cubicBezTo>
                <a:cubicBezTo>
                  <a:pt x="1349467" y="1644631"/>
                  <a:pt x="1346664" y="1644650"/>
                  <a:pt x="1344283" y="1645444"/>
                </a:cubicBezTo>
                <a:cubicBezTo>
                  <a:pt x="1342695" y="1643063"/>
                  <a:pt x="1340940" y="1640785"/>
                  <a:pt x="1339520" y="1638300"/>
                </a:cubicBezTo>
                <a:cubicBezTo>
                  <a:pt x="1337759" y="1635218"/>
                  <a:pt x="1336821" y="1631664"/>
                  <a:pt x="1334758" y="1628775"/>
                </a:cubicBezTo>
                <a:cubicBezTo>
                  <a:pt x="1332801" y="1626035"/>
                  <a:pt x="1329995" y="1624012"/>
                  <a:pt x="1327614" y="1621631"/>
                </a:cubicBezTo>
                <a:cubicBezTo>
                  <a:pt x="1322154" y="1605252"/>
                  <a:pt x="1329623" y="1625147"/>
                  <a:pt x="1318089" y="1604963"/>
                </a:cubicBezTo>
                <a:cubicBezTo>
                  <a:pt x="1316844" y="1602784"/>
                  <a:pt x="1316831" y="1600064"/>
                  <a:pt x="1315708" y="1597819"/>
                </a:cubicBezTo>
                <a:cubicBezTo>
                  <a:pt x="1311276" y="1588955"/>
                  <a:pt x="1310381" y="1591426"/>
                  <a:pt x="1303802" y="1583531"/>
                </a:cubicBezTo>
                <a:cubicBezTo>
                  <a:pt x="1301970" y="1581333"/>
                  <a:pt x="1301063" y="1578412"/>
                  <a:pt x="1299039" y="1576388"/>
                </a:cubicBezTo>
                <a:cubicBezTo>
                  <a:pt x="1294422" y="1571771"/>
                  <a:pt x="1290563" y="1571181"/>
                  <a:pt x="1284752" y="1569244"/>
                </a:cubicBezTo>
                <a:cubicBezTo>
                  <a:pt x="1282371" y="1566863"/>
                  <a:pt x="1280195" y="1564256"/>
                  <a:pt x="1277608" y="1562100"/>
                </a:cubicBezTo>
                <a:cubicBezTo>
                  <a:pt x="1275409" y="1560268"/>
                  <a:pt x="1272488" y="1559362"/>
                  <a:pt x="1270464" y="1557338"/>
                </a:cubicBezTo>
                <a:cubicBezTo>
                  <a:pt x="1259692" y="1546566"/>
                  <a:pt x="1272467" y="1552449"/>
                  <a:pt x="1258558" y="1547813"/>
                </a:cubicBezTo>
                <a:cubicBezTo>
                  <a:pt x="1256970" y="1545432"/>
                  <a:pt x="1256030" y="1542457"/>
                  <a:pt x="1253795" y="1540669"/>
                </a:cubicBezTo>
                <a:cubicBezTo>
                  <a:pt x="1251835" y="1539101"/>
                  <a:pt x="1248897" y="1539410"/>
                  <a:pt x="1246652" y="1538288"/>
                </a:cubicBezTo>
                <a:cubicBezTo>
                  <a:pt x="1244092" y="1537008"/>
                  <a:pt x="1241889" y="1535113"/>
                  <a:pt x="1239508" y="1533525"/>
                </a:cubicBezTo>
                <a:cubicBezTo>
                  <a:pt x="1237920" y="1528763"/>
                  <a:pt x="1235455" y="1524208"/>
                  <a:pt x="1234745" y="1519238"/>
                </a:cubicBezTo>
                <a:cubicBezTo>
                  <a:pt x="1233293" y="1509075"/>
                  <a:pt x="1233215" y="1496276"/>
                  <a:pt x="1225220" y="1488281"/>
                </a:cubicBezTo>
                <a:cubicBezTo>
                  <a:pt x="1219420" y="1482481"/>
                  <a:pt x="1216203" y="1483324"/>
                  <a:pt x="1208552" y="1481138"/>
                </a:cubicBezTo>
                <a:cubicBezTo>
                  <a:pt x="1206138" y="1480448"/>
                  <a:pt x="1203789" y="1479550"/>
                  <a:pt x="1201408" y="1478756"/>
                </a:cubicBezTo>
                <a:cubicBezTo>
                  <a:pt x="1175218" y="1485305"/>
                  <a:pt x="1189218" y="1482764"/>
                  <a:pt x="1137114" y="1478756"/>
                </a:cubicBezTo>
                <a:cubicBezTo>
                  <a:pt x="1134611" y="1478563"/>
                  <a:pt x="1132384" y="1477065"/>
                  <a:pt x="1129970" y="1476375"/>
                </a:cubicBezTo>
                <a:cubicBezTo>
                  <a:pt x="1126823" y="1475476"/>
                  <a:pt x="1123620" y="1474788"/>
                  <a:pt x="1120445" y="1473994"/>
                </a:cubicBezTo>
                <a:cubicBezTo>
                  <a:pt x="1118064" y="1474788"/>
                  <a:pt x="1115262" y="1474807"/>
                  <a:pt x="1113302" y="1476375"/>
                </a:cubicBezTo>
                <a:cubicBezTo>
                  <a:pt x="1111067" y="1478163"/>
                  <a:pt x="1110563" y="1481495"/>
                  <a:pt x="1108539" y="1483519"/>
                </a:cubicBezTo>
                <a:cubicBezTo>
                  <a:pt x="1106515" y="1485543"/>
                  <a:pt x="1103776" y="1486694"/>
                  <a:pt x="1101395" y="1488281"/>
                </a:cubicBezTo>
                <a:cubicBezTo>
                  <a:pt x="1099014" y="1487487"/>
                  <a:pt x="1096212" y="1487468"/>
                  <a:pt x="1094252" y="1485900"/>
                </a:cubicBezTo>
                <a:cubicBezTo>
                  <a:pt x="1092017" y="1484112"/>
                  <a:pt x="1091321" y="1480955"/>
                  <a:pt x="1089489" y="1478756"/>
                </a:cubicBezTo>
                <a:cubicBezTo>
                  <a:pt x="1084748" y="1473068"/>
                  <a:pt x="1074182" y="1464130"/>
                  <a:pt x="1068058" y="1462088"/>
                </a:cubicBezTo>
                <a:cubicBezTo>
                  <a:pt x="1034930" y="1451044"/>
                  <a:pt x="1058786" y="1457526"/>
                  <a:pt x="994239" y="1454944"/>
                </a:cubicBezTo>
                <a:cubicBezTo>
                  <a:pt x="991858" y="1452563"/>
                  <a:pt x="988963" y="1450602"/>
                  <a:pt x="987095" y="1447800"/>
                </a:cubicBezTo>
                <a:cubicBezTo>
                  <a:pt x="985703" y="1445711"/>
                  <a:pt x="985836" y="1442901"/>
                  <a:pt x="984714" y="1440656"/>
                </a:cubicBezTo>
                <a:cubicBezTo>
                  <a:pt x="982518" y="1436264"/>
                  <a:pt x="976757" y="1429002"/>
                  <a:pt x="972808" y="1426369"/>
                </a:cubicBezTo>
                <a:cubicBezTo>
                  <a:pt x="970719" y="1424977"/>
                  <a:pt x="968045" y="1424782"/>
                  <a:pt x="965664" y="1423988"/>
                </a:cubicBezTo>
                <a:cubicBezTo>
                  <a:pt x="963283" y="1422400"/>
                  <a:pt x="961135" y="1420387"/>
                  <a:pt x="958520" y="1419225"/>
                </a:cubicBezTo>
                <a:cubicBezTo>
                  <a:pt x="953933" y="1417186"/>
                  <a:pt x="944233" y="1414463"/>
                  <a:pt x="944233" y="1414463"/>
                </a:cubicBezTo>
                <a:cubicBezTo>
                  <a:pt x="942645" y="1412082"/>
                  <a:pt x="940750" y="1409879"/>
                  <a:pt x="939470" y="1407319"/>
                </a:cubicBezTo>
                <a:cubicBezTo>
                  <a:pt x="936594" y="1401568"/>
                  <a:pt x="938014" y="1397580"/>
                  <a:pt x="932327" y="1393031"/>
                </a:cubicBezTo>
                <a:cubicBezTo>
                  <a:pt x="930367" y="1391463"/>
                  <a:pt x="927428" y="1391772"/>
                  <a:pt x="925183" y="1390650"/>
                </a:cubicBezTo>
                <a:cubicBezTo>
                  <a:pt x="922623" y="1389370"/>
                  <a:pt x="920754" y="1386793"/>
                  <a:pt x="918039" y="1385888"/>
                </a:cubicBezTo>
                <a:cubicBezTo>
                  <a:pt x="913459" y="1384361"/>
                  <a:pt x="908465" y="1384553"/>
                  <a:pt x="903752" y="1383506"/>
                </a:cubicBezTo>
                <a:cubicBezTo>
                  <a:pt x="901302" y="1382961"/>
                  <a:pt x="898989" y="1381919"/>
                  <a:pt x="896608" y="1381125"/>
                </a:cubicBezTo>
                <a:cubicBezTo>
                  <a:pt x="895020" y="1378744"/>
                  <a:pt x="893125" y="1376541"/>
                  <a:pt x="891845" y="1373981"/>
                </a:cubicBezTo>
                <a:cubicBezTo>
                  <a:pt x="881981" y="1354255"/>
                  <a:pt x="898356" y="1380178"/>
                  <a:pt x="884702" y="1359694"/>
                </a:cubicBezTo>
                <a:cubicBezTo>
                  <a:pt x="883908" y="1356519"/>
                  <a:pt x="883609" y="1353177"/>
                  <a:pt x="882320" y="1350169"/>
                </a:cubicBezTo>
                <a:cubicBezTo>
                  <a:pt x="879721" y="1344106"/>
                  <a:pt x="876189" y="1341150"/>
                  <a:pt x="870414" y="1338263"/>
                </a:cubicBezTo>
                <a:cubicBezTo>
                  <a:pt x="868169" y="1337140"/>
                  <a:pt x="865651" y="1336675"/>
                  <a:pt x="863270" y="1335881"/>
                </a:cubicBezTo>
                <a:cubicBezTo>
                  <a:pt x="855333" y="1336675"/>
                  <a:pt x="847298" y="1336793"/>
                  <a:pt x="839458" y="1338263"/>
                </a:cubicBezTo>
                <a:cubicBezTo>
                  <a:pt x="834524" y="1339188"/>
                  <a:pt x="825170" y="1343025"/>
                  <a:pt x="825170" y="1343025"/>
                </a:cubicBezTo>
                <a:cubicBezTo>
                  <a:pt x="825964" y="1345406"/>
                  <a:pt x="825463" y="1348777"/>
                  <a:pt x="827552" y="1350169"/>
                </a:cubicBezTo>
                <a:cubicBezTo>
                  <a:pt x="830920" y="1352414"/>
                  <a:pt x="835668" y="1351129"/>
                  <a:pt x="839458" y="1352550"/>
                </a:cubicBezTo>
                <a:cubicBezTo>
                  <a:pt x="842138" y="1353555"/>
                  <a:pt x="844221" y="1355725"/>
                  <a:pt x="846602" y="1357313"/>
                </a:cubicBezTo>
                <a:cubicBezTo>
                  <a:pt x="849534" y="1366110"/>
                  <a:pt x="852074" y="1370180"/>
                  <a:pt x="846602" y="1381125"/>
                </a:cubicBezTo>
                <a:cubicBezTo>
                  <a:pt x="845479" y="1383370"/>
                  <a:pt x="841839" y="1382712"/>
                  <a:pt x="839458" y="1383506"/>
                </a:cubicBezTo>
                <a:cubicBezTo>
                  <a:pt x="834695" y="1382712"/>
                  <a:pt x="829956" y="1381763"/>
                  <a:pt x="825170" y="1381125"/>
                </a:cubicBezTo>
                <a:cubicBezTo>
                  <a:pt x="818045" y="1380175"/>
                  <a:pt x="810854" y="1379760"/>
                  <a:pt x="803739" y="1378744"/>
                </a:cubicBezTo>
                <a:cubicBezTo>
                  <a:pt x="799732" y="1378172"/>
                  <a:pt x="795802" y="1377157"/>
                  <a:pt x="791833" y="1376363"/>
                </a:cubicBezTo>
                <a:cubicBezTo>
                  <a:pt x="788658" y="1371600"/>
                  <a:pt x="781598" y="1367755"/>
                  <a:pt x="782308" y="1362075"/>
                </a:cubicBezTo>
                <a:cubicBezTo>
                  <a:pt x="783710" y="1350859"/>
                  <a:pt x="785780" y="1326754"/>
                  <a:pt x="789452" y="1312069"/>
                </a:cubicBezTo>
                <a:cubicBezTo>
                  <a:pt x="790061" y="1309634"/>
                  <a:pt x="790711" y="1307170"/>
                  <a:pt x="791833" y="1304925"/>
                </a:cubicBezTo>
                <a:cubicBezTo>
                  <a:pt x="793113" y="1302365"/>
                  <a:pt x="795175" y="1300266"/>
                  <a:pt x="796595" y="1297781"/>
                </a:cubicBezTo>
                <a:cubicBezTo>
                  <a:pt x="798356" y="1294699"/>
                  <a:pt x="799770" y="1291431"/>
                  <a:pt x="801358" y="1288256"/>
                </a:cubicBezTo>
                <a:cubicBezTo>
                  <a:pt x="800564" y="1280319"/>
                  <a:pt x="800771" y="1272217"/>
                  <a:pt x="798977" y="1264444"/>
                </a:cubicBezTo>
                <a:cubicBezTo>
                  <a:pt x="798333" y="1261655"/>
                  <a:pt x="796046" y="1259499"/>
                  <a:pt x="794214" y="1257300"/>
                </a:cubicBezTo>
                <a:cubicBezTo>
                  <a:pt x="788484" y="1250424"/>
                  <a:pt x="786951" y="1250077"/>
                  <a:pt x="779927" y="1245394"/>
                </a:cubicBezTo>
                <a:cubicBezTo>
                  <a:pt x="768814" y="1246188"/>
                  <a:pt x="757730" y="1247775"/>
                  <a:pt x="746589" y="1247775"/>
                </a:cubicBezTo>
                <a:cubicBezTo>
                  <a:pt x="743316" y="1247775"/>
                  <a:pt x="739787" y="1247209"/>
                  <a:pt x="737064" y="1245394"/>
                </a:cubicBezTo>
                <a:cubicBezTo>
                  <a:pt x="734683" y="1243806"/>
                  <a:pt x="733464" y="1240865"/>
                  <a:pt x="732302" y="1238250"/>
                </a:cubicBezTo>
                <a:cubicBezTo>
                  <a:pt x="730263" y="1233663"/>
                  <a:pt x="727539" y="1223963"/>
                  <a:pt x="727539" y="1223963"/>
                </a:cubicBezTo>
                <a:cubicBezTo>
                  <a:pt x="728333" y="1218407"/>
                  <a:pt x="728307" y="1212670"/>
                  <a:pt x="729920" y="1207294"/>
                </a:cubicBezTo>
                <a:cubicBezTo>
                  <a:pt x="730742" y="1204553"/>
                  <a:pt x="732851" y="1202349"/>
                  <a:pt x="734683" y="1200150"/>
                </a:cubicBezTo>
                <a:cubicBezTo>
                  <a:pt x="738444" y="1195636"/>
                  <a:pt x="743619" y="1190920"/>
                  <a:pt x="748970" y="1188244"/>
                </a:cubicBezTo>
                <a:cubicBezTo>
                  <a:pt x="751215" y="1187122"/>
                  <a:pt x="753733" y="1186657"/>
                  <a:pt x="756114" y="1185863"/>
                </a:cubicBezTo>
                <a:cubicBezTo>
                  <a:pt x="758495" y="1183482"/>
                  <a:pt x="761390" y="1181521"/>
                  <a:pt x="763258" y="1178719"/>
                </a:cubicBezTo>
                <a:cubicBezTo>
                  <a:pt x="768577" y="1170741"/>
                  <a:pt x="764012" y="1156933"/>
                  <a:pt x="763258" y="1150144"/>
                </a:cubicBezTo>
                <a:cubicBezTo>
                  <a:pt x="752145" y="1150938"/>
                  <a:pt x="740993" y="1151295"/>
                  <a:pt x="729920" y="1152525"/>
                </a:cubicBezTo>
                <a:cubicBezTo>
                  <a:pt x="726667" y="1152886"/>
                  <a:pt x="723668" y="1154906"/>
                  <a:pt x="720395" y="1154906"/>
                </a:cubicBezTo>
                <a:cubicBezTo>
                  <a:pt x="710837" y="1154906"/>
                  <a:pt x="701345" y="1153319"/>
                  <a:pt x="691820" y="1152525"/>
                </a:cubicBezTo>
                <a:cubicBezTo>
                  <a:pt x="688645" y="1153319"/>
                  <a:pt x="685018" y="1153091"/>
                  <a:pt x="682295" y="1154906"/>
                </a:cubicBezTo>
                <a:cubicBezTo>
                  <a:pt x="669046" y="1163739"/>
                  <a:pt x="684660" y="1159686"/>
                  <a:pt x="675152" y="1169194"/>
                </a:cubicBezTo>
                <a:cubicBezTo>
                  <a:pt x="673377" y="1170969"/>
                  <a:pt x="670389" y="1170781"/>
                  <a:pt x="668008" y="1171575"/>
                </a:cubicBezTo>
                <a:cubicBezTo>
                  <a:pt x="660864" y="1169988"/>
                  <a:pt x="653122" y="1170086"/>
                  <a:pt x="646577" y="1166813"/>
                </a:cubicBezTo>
                <a:cubicBezTo>
                  <a:pt x="644332" y="1165690"/>
                  <a:pt x="644804" y="1162104"/>
                  <a:pt x="644195" y="1159669"/>
                </a:cubicBezTo>
                <a:cubicBezTo>
                  <a:pt x="643213" y="1155743"/>
                  <a:pt x="642796" y="1151689"/>
                  <a:pt x="641814" y="1147763"/>
                </a:cubicBezTo>
                <a:cubicBezTo>
                  <a:pt x="640735" y="1143448"/>
                  <a:pt x="638309" y="1136386"/>
                  <a:pt x="634670" y="1133475"/>
                </a:cubicBezTo>
                <a:cubicBezTo>
                  <a:pt x="632710" y="1131907"/>
                  <a:pt x="629908" y="1131888"/>
                  <a:pt x="627527" y="1131094"/>
                </a:cubicBezTo>
                <a:cubicBezTo>
                  <a:pt x="625939" y="1133475"/>
                  <a:pt x="623891" y="1135607"/>
                  <a:pt x="622764" y="1138238"/>
                </a:cubicBezTo>
                <a:cubicBezTo>
                  <a:pt x="619105" y="1146776"/>
                  <a:pt x="621392" y="1150631"/>
                  <a:pt x="618002" y="1159669"/>
                </a:cubicBezTo>
                <a:cubicBezTo>
                  <a:pt x="616676" y="1163206"/>
                  <a:pt x="609021" y="1172330"/>
                  <a:pt x="606095" y="1173956"/>
                </a:cubicBezTo>
                <a:cubicBezTo>
                  <a:pt x="601707" y="1176394"/>
                  <a:pt x="596570" y="1177131"/>
                  <a:pt x="591808" y="1178719"/>
                </a:cubicBezTo>
                <a:cubicBezTo>
                  <a:pt x="580088" y="1182626"/>
                  <a:pt x="587132" y="1180689"/>
                  <a:pt x="570377" y="1183481"/>
                </a:cubicBezTo>
                <a:cubicBezTo>
                  <a:pt x="569583" y="1193800"/>
                  <a:pt x="570838" y="1204487"/>
                  <a:pt x="567995" y="1214438"/>
                </a:cubicBezTo>
                <a:cubicBezTo>
                  <a:pt x="567306" y="1216851"/>
                  <a:pt x="563362" y="1216819"/>
                  <a:pt x="560852" y="1216819"/>
                </a:cubicBezTo>
                <a:cubicBezTo>
                  <a:pt x="549711" y="1216819"/>
                  <a:pt x="538627" y="1215232"/>
                  <a:pt x="527514" y="1214438"/>
                </a:cubicBezTo>
                <a:cubicBezTo>
                  <a:pt x="526720" y="1212057"/>
                  <a:pt x="525823" y="1209708"/>
                  <a:pt x="525133" y="1207294"/>
                </a:cubicBezTo>
                <a:cubicBezTo>
                  <a:pt x="524234" y="1204147"/>
                  <a:pt x="523692" y="1200904"/>
                  <a:pt x="522752" y="1197769"/>
                </a:cubicBezTo>
                <a:cubicBezTo>
                  <a:pt x="521309" y="1192960"/>
                  <a:pt x="517989" y="1183481"/>
                  <a:pt x="517989" y="1183481"/>
                </a:cubicBezTo>
                <a:cubicBezTo>
                  <a:pt x="517195" y="1177925"/>
                  <a:pt x="517623" y="1172051"/>
                  <a:pt x="515608" y="1166813"/>
                </a:cubicBezTo>
                <a:cubicBezTo>
                  <a:pt x="513389" y="1161044"/>
                  <a:pt x="506399" y="1150250"/>
                  <a:pt x="498939" y="1147763"/>
                </a:cubicBezTo>
                <a:cubicBezTo>
                  <a:pt x="494359" y="1146236"/>
                  <a:pt x="489365" y="1146428"/>
                  <a:pt x="484652" y="1145381"/>
                </a:cubicBezTo>
                <a:cubicBezTo>
                  <a:pt x="482202" y="1144836"/>
                  <a:pt x="479889" y="1143794"/>
                  <a:pt x="477508" y="1143000"/>
                </a:cubicBezTo>
                <a:cubicBezTo>
                  <a:pt x="474333" y="1140619"/>
                  <a:pt x="470789" y="1138662"/>
                  <a:pt x="467983" y="1135856"/>
                </a:cubicBezTo>
                <a:cubicBezTo>
                  <a:pt x="454024" y="1121898"/>
                  <a:pt x="462995" y="1090350"/>
                  <a:pt x="460839" y="1078706"/>
                </a:cubicBezTo>
                <a:cubicBezTo>
                  <a:pt x="460358" y="1076111"/>
                  <a:pt x="446950" y="1058601"/>
                  <a:pt x="444170" y="1054894"/>
                </a:cubicBezTo>
                <a:cubicBezTo>
                  <a:pt x="441684" y="1047435"/>
                  <a:pt x="438467" y="1039000"/>
                  <a:pt x="437027" y="1031081"/>
                </a:cubicBezTo>
                <a:cubicBezTo>
                  <a:pt x="436750" y="1029560"/>
                  <a:pt x="435319" y="1011852"/>
                  <a:pt x="432264" y="1007269"/>
                </a:cubicBezTo>
                <a:cubicBezTo>
                  <a:pt x="430396" y="1004467"/>
                  <a:pt x="427276" y="1002712"/>
                  <a:pt x="425120" y="1000125"/>
                </a:cubicBezTo>
                <a:cubicBezTo>
                  <a:pt x="419627" y="993533"/>
                  <a:pt x="421044" y="991058"/>
                  <a:pt x="413214" y="985838"/>
                </a:cubicBezTo>
                <a:cubicBezTo>
                  <a:pt x="411125" y="984446"/>
                  <a:pt x="408451" y="984250"/>
                  <a:pt x="406070" y="983456"/>
                </a:cubicBezTo>
                <a:cubicBezTo>
                  <a:pt x="385202" y="962588"/>
                  <a:pt x="411674" y="988127"/>
                  <a:pt x="391783" y="971550"/>
                </a:cubicBezTo>
                <a:cubicBezTo>
                  <a:pt x="389196" y="969394"/>
                  <a:pt x="387226" y="966562"/>
                  <a:pt x="384639" y="964406"/>
                </a:cubicBezTo>
                <a:cubicBezTo>
                  <a:pt x="382440" y="962574"/>
                  <a:pt x="379694" y="961476"/>
                  <a:pt x="377495" y="959644"/>
                </a:cubicBezTo>
                <a:cubicBezTo>
                  <a:pt x="366114" y="950159"/>
                  <a:pt x="374102" y="955571"/>
                  <a:pt x="365589" y="945356"/>
                </a:cubicBezTo>
                <a:cubicBezTo>
                  <a:pt x="363433" y="942769"/>
                  <a:pt x="360826" y="940594"/>
                  <a:pt x="358445" y="938213"/>
                </a:cubicBezTo>
                <a:cubicBezTo>
                  <a:pt x="357651" y="935832"/>
                  <a:pt x="357186" y="933314"/>
                  <a:pt x="356064" y="931069"/>
                </a:cubicBezTo>
                <a:cubicBezTo>
                  <a:pt x="354784" y="928509"/>
                  <a:pt x="352464" y="926540"/>
                  <a:pt x="351302" y="923925"/>
                </a:cubicBezTo>
                <a:cubicBezTo>
                  <a:pt x="349263" y="919338"/>
                  <a:pt x="348127" y="914400"/>
                  <a:pt x="346539" y="909638"/>
                </a:cubicBezTo>
                <a:lnTo>
                  <a:pt x="344158" y="902494"/>
                </a:lnTo>
                <a:lnTo>
                  <a:pt x="341777" y="895350"/>
                </a:lnTo>
                <a:cubicBezTo>
                  <a:pt x="342571" y="887413"/>
                  <a:pt x="342487" y="879338"/>
                  <a:pt x="344158" y="871538"/>
                </a:cubicBezTo>
                <a:cubicBezTo>
                  <a:pt x="345314" y="866142"/>
                  <a:pt x="356893" y="850053"/>
                  <a:pt x="358445" y="847725"/>
                </a:cubicBezTo>
                <a:lnTo>
                  <a:pt x="367970" y="833438"/>
                </a:lnTo>
                <a:lnTo>
                  <a:pt x="372733" y="826294"/>
                </a:lnTo>
                <a:cubicBezTo>
                  <a:pt x="373527" y="823913"/>
                  <a:pt x="373991" y="821395"/>
                  <a:pt x="375114" y="819150"/>
                </a:cubicBezTo>
                <a:cubicBezTo>
                  <a:pt x="376394" y="816590"/>
                  <a:pt x="378715" y="814621"/>
                  <a:pt x="379877" y="812006"/>
                </a:cubicBezTo>
                <a:cubicBezTo>
                  <a:pt x="391212" y="786502"/>
                  <a:pt x="378623" y="806743"/>
                  <a:pt x="389402" y="790575"/>
                </a:cubicBezTo>
                <a:cubicBezTo>
                  <a:pt x="390196" y="788194"/>
                  <a:pt x="390391" y="785520"/>
                  <a:pt x="391783" y="783431"/>
                </a:cubicBezTo>
                <a:cubicBezTo>
                  <a:pt x="395448" y="777934"/>
                  <a:pt x="400802" y="775038"/>
                  <a:pt x="406070" y="771525"/>
                </a:cubicBezTo>
                <a:cubicBezTo>
                  <a:pt x="412493" y="761892"/>
                  <a:pt x="416245" y="761422"/>
                  <a:pt x="396545" y="754856"/>
                </a:cubicBezTo>
                <a:lnTo>
                  <a:pt x="375114" y="747713"/>
                </a:lnTo>
                <a:cubicBezTo>
                  <a:pt x="372733" y="746919"/>
                  <a:pt x="370059" y="746723"/>
                  <a:pt x="367970" y="745331"/>
                </a:cubicBezTo>
                <a:cubicBezTo>
                  <a:pt x="365589" y="743744"/>
                  <a:pt x="363442" y="741731"/>
                  <a:pt x="360827" y="740569"/>
                </a:cubicBezTo>
                <a:cubicBezTo>
                  <a:pt x="356239" y="738530"/>
                  <a:pt x="350716" y="738591"/>
                  <a:pt x="346539" y="735806"/>
                </a:cubicBezTo>
                <a:lnTo>
                  <a:pt x="332252" y="726281"/>
                </a:lnTo>
                <a:cubicBezTo>
                  <a:pt x="329871" y="724694"/>
                  <a:pt x="327823" y="722424"/>
                  <a:pt x="325108" y="721519"/>
                </a:cubicBezTo>
                <a:lnTo>
                  <a:pt x="317964" y="719138"/>
                </a:lnTo>
                <a:cubicBezTo>
                  <a:pt x="303574" y="722735"/>
                  <a:pt x="311536" y="720486"/>
                  <a:pt x="294152" y="726281"/>
                </a:cubicBezTo>
                <a:lnTo>
                  <a:pt x="279864" y="731044"/>
                </a:lnTo>
                <a:lnTo>
                  <a:pt x="270339" y="733425"/>
                </a:lnTo>
                <a:cubicBezTo>
                  <a:pt x="245631" y="749898"/>
                  <a:pt x="283875" y="724827"/>
                  <a:pt x="253670" y="742950"/>
                </a:cubicBezTo>
                <a:cubicBezTo>
                  <a:pt x="248762" y="745895"/>
                  <a:pt x="244813" y="750665"/>
                  <a:pt x="239383" y="752475"/>
                </a:cubicBezTo>
                <a:cubicBezTo>
                  <a:pt x="222254" y="758184"/>
                  <a:pt x="243645" y="751257"/>
                  <a:pt x="222714" y="757238"/>
                </a:cubicBezTo>
                <a:cubicBezTo>
                  <a:pt x="220300" y="757928"/>
                  <a:pt x="217951" y="758825"/>
                  <a:pt x="215570" y="759619"/>
                </a:cubicBezTo>
                <a:cubicBezTo>
                  <a:pt x="208426" y="758825"/>
                  <a:pt x="201187" y="758648"/>
                  <a:pt x="194139" y="757238"/>
                </a:cubicBezTo>
                <a:cubicBezTo>
                  <a:pt x="189216" y="756253"/>
                  <a:pt x="184722" y="753692"/>
                  <a:pt x="179852" y="752475"/>
                </a:cubicBezTo>
                <a:lnTo>
                  <a:pt x="170327" y="750094"/>
                </a:lnTo>
                <a:cubicBezTo>
                  <a:pt x="163977" y="750888"/>
                  <a:pt x="157534" y="751134"/>
                  <a:pt x="151277" y="752475"/>
                </a:cubicBezTo>
                <a:cubicBezTo>
                  <a:pt x="146368" y="753527"/>
                  <a:pt x="141912" y="756254"/>
                  <a:pt x="136989" y="757238"/>
                </a:cubicBezTo>
                <a:lnTo>
                  <a:pt x="125083" y="759619"/>
                </a:lnTo>
                <a:cubicBezTo>
                  <a:pt x="117939" y="758825"/>
                  <a:pt x="110471" y="759511"/>
                  <a:pt x="103652" y="757238"/>
                </a:cubicBezTo>
                <a:cubicBezTo>
                  <a:pt x="87251" y="751771"/>
                  <a:pt x="93006" y="748274"/>
                  <a:pt x="82220" y="740569"/>
                </a:cubicBezTo>
                <a:cubicBezTo>
                  <a:pt x="70659" y="732311"/>
                  <a:pt x="75915" y="738606"/>
                  <a:pt x="65552" y="733425"/>
                </a:cubicBezTo>
                <a:cubicBezTo>
                  <a:pt x="56682" y="728990"/>
                  <a:pt x="59165" y="728103"/>
                  <a:pt x="51264" y="721519"/>
                </a:cubicBezTo>
                <a:cubicBezTo>
                  <a:pt x="49065" y="719687"/>
                  <a:pt x="46501" y="718344"/>
                  <a:pt x="44120" y="716756"/>
                </a:cubicBezTo>
                <a:lnTo>
                  <a:pt x="36977" y="695325"/>
                </a:lnTo>
                <a:cubicBezTo>
                  <a:pt x="36183" y="692944"/>
                  <a:pt x="35087" y="690642"/>
                  <a:pt x="34595" y="688181"/>
                </a:cubicBezTo>
                <a:cubicBezTo>
                  <a:pt x="33801" y="684212"/>
                  <a:pt x="33196" y="680201"/>
                  <a:pt x="32214" y="676275"/>
                </a:cubicBezTo>
                <a:cubicBezTo>
                  <a:pt x="31605" y="673840"/>
                  <a:pt x="30041" y="671632"/>
                  <a:pt x="29833" y="669131"/>
                </a:cubicBezTo>
                <a:cubicBezTo>
                  <a:pt x="29240" y="662012"/>
                  <a:pt x="32611" y="657622"/>
                  <a:pt x="34595" y="647700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687" tIns="42845" rIns="85687" bIns="42845" anchor="ctr"/>
          <a:lstStyle/>
          <a:p>
            <a:pPr algn="ctr" defTabSz="794322">
              <a:defRPr/>
            </a:pPr>
            <a:endParaRPr lang="ru-RU" sz="825" b="1" dirty="0">
              <a:solidFill>
                <a:srgbClr val="15AF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5068952" y="1823697"/>
            <a:ext cx="1880341" cy="1228440"/>
          </a:xfrm>
          <a:custGeom>
            <a:avLst/>
            <a:gdLst>
              <a:gd name="connsiteX0" fmla="*/ 1610062 w 1648913"/>
              <a:gd name="connsiteY0" fmla="*/ 1490662 h 1774875"/>
              <a:gd name="connsiteX1" fmla="*/ 1617205 w 1648913"/>
              <a:gd name="connsiteY1" fmla="*/ 1493044 h 1774875"/>
              <a:gd name="connsiteX2" fmla="*/ 1629112 w 1648913"/>
              <a:gd name="connsiteY2" fmla="*/ 1514475 h 1774875"/>
              <a:gd name="connsiteX3" fmla="*/ 1631493 w 1648913"/>
              <a:gd name="connsiteY3" fmla="*/ 1543050 h 1774875"/>
              <a:gd name="connsiteX4" fmla="*/ 1633874 w 1648913"/>
              <a:gd name="connsiteY4" fmla="*/ 1550194 h 1774875"/>
              <a:gd name="connsiteX5" fmla="*/ 1636255 w 1648913"/>
              <a:gd name="connsiteY5" fmla="*/ 1588294 h 1774875"/>
              <a:gd name="connsiteX6" fmla="*/ 1638637 w 1648913"/>
              <a:gd name="connsiteY6" fmla="*/ 1609725 h 1774875"/>
              <a:gd name="connsiteX7" fmla="*/ 1641018 w 1648913"/>
              <a:gd name="connsiteY7" fmla="*/ 1683544 h 1774875"/>
              <a:gd name="connsiteX8" fmla="*/ 1641018 w 1648913"/>
              <a:gd name="connsiteY8" fmla="*/ 1728787 h 1774875"/>
              <a:gd name="connsiteX9" fmla="*/ 1636255 w 1648913"/>
              <a:gd name="connsiteY9" fmla="*/ 1743075 h 1774875"/>
              <a:gd name="connsiteX10" fmla="*/ 1633874 w 1648913"/>
              <a:gd name="connsiteY10" fmla="*/ 1750219 h 1774875"/>
              <a:gd name="connsiteX11" fmla="*/ 1612443 w 1648913"/>
              <a:gd name="connsiteY11" fmla="*/ 1769269 h 1774875"/>
              <a:gd name="connsiteX12" fmla="*/ 1605299 w 1648913"/>
              <a:gd name="connsiteY12" fmla="*/ 1771650 h 1774875"/>
              <a:gd name="connsiteX13" fmla="*/ 1536243 w 1648913"/>
              <a:gd name="connsiteY13" fmla="*/ 1774031 h 1774875"/>
              <a:gd name="connsiteX14" fmla="*/ 1517193 w 1648913"/>
              <a:gd name="connsiteY14" fmla="*/ 1771650 h 1774875"/>
              <a:gd name="connsiteX15" fmla="*/ 1507668 w 1648913"/>
              <a:gd name="connsiteY15" fmla="*/ 1757362 h 1774875"/>
              <a:gd name="connsiteX16" fmla="*/ 1500524 w 1648913"/>
              <a:gd name="connsiteY16" fmla="*/ 1747837 h 1774875"/>
              <a:gd name="connsiteX17" fmla="*/ 1493380 w 1648913"/>
              <a:gd name="connsiteY17" fmla="*/ 1733550 h 1774875"/>
              <a:gd name="connsiteX18" fmla="*/ 1486237 w 1648913"/>
              <a:gd name="connsiteY18" fmla="*/ 1726406 h 1774875"/>
              <a:gd name="connsiteX19" fmla="*/ 1481474 w 1648913"/>
              <a:gd name="connsiteY19" fmla="*/ 1719262 h 1774875"/>
              <a:gd name="connsiteX20" fmla="*/ 1474330 w 1648913"/>
              <a:gd name="connsiteY20" fmla="*/ 1714500 h 1774875"/>
              <a:gd name="connsiteX21" fmla="*/ 1467187 w 1648913"/>
              <a:gd name="connsiteY21" fmla="*/ 1707356 h 1774875"/>
              <a:gd name="connsiteX22" fmla="*/ 1457662 w 1648913"/>
              <a:gd name="connsiteY22" fmla="*/ 1693069 h 1774875"/>
              <a:gd name="connsiteX23" fmla="*/ 1417180 w 1648913"/>
              <a:gd name="connsiteY23" fmla="*/ 1695450 h 1774875"/>
              <a:gd name="connsiteX24" fmla="*/ 1398130 w 1648913"/>
              <a:gd name="connsiteY24" fmla="*/ 1693069 h 1774875"/>
              <a:gd name="connsiteX25" fmla="*/ 1383843 w 1648913"/>
              <a:gd name="connsiteY25" fmla="*/ 1685925 h 1774875"/>
              <a:gd name="connsiteX26" fmla="*/ 1350505 w 1648913"/>
              <a:gd name="connsiteY26" fmla="*/ 1683544 h 1774875"/>
              <a:gd name="connsiteX27" fmla="*/ 1343362 w 1648913"/>
              <a:gd name="connsiteY27" fmla="*/ 1681162 h 1774875"/>
              <a:gd name="connsiteX28" fmla="*/ 1333837 w 1648913"/>
              <a:gd name="connsiteY28" fmla="*/ 1666875 h 1774875"/>
              <a:gd name="connsiteX29" fmla="*/ 1331455 w 1648913"/>
              <a:gd name="connsiteY29" fmla="*/ 1624012 h 1774875"/>
              <a:gd name="connsiteX30" fmla="*/ 1321930 w 1648913"/>
              <a:gd name="connsiteY30" fmla="*/ 1609725 h 1774875"/>
              <a:gd name="connsiteX31" fmla="*/ 1312405 w 1648913"/>
              <a:gd name="connsiteY31" fmla="*/ 1604962 h 1774875"/>
              <a:gd name="connsiteX32" fmla="*/ 1252874 w 1648913"/>
              <a:gd name="connsiteY32" fmla="*/ 1600200 h 1774875"/>
              <a:gd name="connsiteX33" fmla="*/ 1238587 w 1648913"/>
              <a:gd name="connsiteY33" fmla="*/ 1595437 h 1774875"/>
              <a:gd name="connsiteX34" fmla="*/ 1231443 w 1648913"/>
              <a:gd name="connsiteY34" fmla="*/ 1590675 h 1774875"/>
              <a:gd name="connsiteX35" fmla="*/ 1217155 w 1648913"/>
              <a:gd name="connsiteY35" fmla="*/ 1585912 h 1774875"/>
              <a:gd name="connsiteX36" fmla="*/ 1207630 w 1648913"/>
              <a:gd name="connsiteY36" fmla="*/ 1581150 h 1774875"/>
              <a:gd name="connsiteX37" fmla="*/ 1190962 w 1648913"/>
              <a:gd name="connsiteY37" fmla="*/ 1578769 h 1774875"/>
              <a:gd name="connsiteX38" fmla="*/ 1179055 w 1648913"/>
              <a:gd name="connsiteY38" fmla="*/ 1576387 h 1774875"/>
              <a:gd name="connsiteX39" fmla="*/ 1171912 w 1648913"/>
              <a:gd name="connsiteY39" fmla="*/ 1571625 h 1774875"/>
              <a:gd name="connsiteX40" fmla="*/ 1129049 w 1648913"/>
              <a:gd name="connsiteY40" fmla="*/ 1566862 h 1774875"/>
              <a:gd name="connsiteX41" fmla="*/ 1119524 w 1648913"/>
              <a:gd name="connsiteY41" fmla="*/ 1564481 h 1774875"/>
              <a:gd name="connsiteX42" fmla="*/ 1105237 w 1648913"/>
              <a:gd name="connsiteY42" fmla="*/ 1559719 h 1774875"/>
              <a:gd name="connsiteX43" fmla="*/ 1088568 w 1648913"/>
              <a:gd name="connsiteY43" fmla="*/ 1554956 h 1774875"/>
              <a:gd name="connsiteX44" fmla="*/ 1074280 w 1648913"/>
              <a:gd name="connsiteY44" fmla="*/ 1545431 h 1774875"/>
              <a:gd name="connsiteX45" fmla="*/ 1069518 w 1648913"/>
              <a:gd name="connsiteY45" fmla="*/ 1538287 h 1774875"/>
              <a:gd name="connsiteX46" fmla="*/ 1057612 w 1648913"/>
              <a:gd name="connsiteY46" fmla="*/ 1516856 h 1774875"/>
              <a:gd name="connsiteX47" fmla="*/ 1050468 w 1648913"/>
              <a:gd name="connsiteY47" fmla="*/ 1514475 h 1774875"/>
              <a:gd name="connsiteX48" fmla="*/ 988555 w 1648913"/>
              <a:gd name="connsiteY48" fmla="*/ 1507331 h 1774875"/>
              <a:gd name="connsiteX49" fmla="*/ 981412 w 1648913"/>
              <a:gd name="connsiteY49" fmla="*/ 1502569 h 1774875"/>
              <a:gd name="connsiteX50" fmla="*/ 974268 w 1648913"/>
              <a:gd name="connsiteY50" fmla="*/ 1500187 h 1774875"/>
              <a:gd name="connsiteX51" fmla="*/ 967124 w 1648913"/>
              <a:gd name="connsiteY51" fmla="*/ 1493044 h 1774875"/>
              <a:gd name="connsiteX52" fmla="*/ 962362 w 1648913"/>
              <a:gd name="connsiteY52" fmla="*/ 1485900 h 1774875"/>
              <a:gd name="connsiteX53" fmla="*/ 955218 w 1648913"/>
              <a:gd name="connsiteY53" fmla="*/ 1481137 h 1774875"/>
              <a:gd name="connsiteX54" fmla="*/ 948074 w 1648913"/>
              <a:gd name="connsiteY54" fmla="*/ 1473994 h 1774875"/>
              <a:gd name="connsiteX55" fmla="*/ 940930 w 1648913"/>
              <a:gd name="connsiteY55" fmla="*/ 1471612 h 1774875"/>
              <a:gd name="connsiteX56" fmla="*/ 924262 w 1648913"/>
              <a:gd name="connsiteY56" fmla="*/ 1462087 h 1774875"/>
              <a:gd name="connsiteX57" fmla="*/ 898068 w 1648913"/>
              <a:gd name="connsiteY57" fmla="*/ 1464469 h 1774875"/>
              <a:gd name="connsiteX58" fmla="*/ 890924 w 1648913"/>
              <a:gd name="connsiteY58" fmla="*/ 1469231 h 1774875"/>
              <a:gd name="connsiteX59" fmla="*/ 883780 w 1648913"/>
              <a:gd name="connsiteY59" fmla="*/ 1471612 h 1774875"/>
              <a:gd name="connsiteX60" fmla="*/ 876637 w 1648913"/>
              <a:gd name="connsiteY60" fmla="*/ 1476375 h 1774875"/>
              <a:gd name="connsiteX61" fmla="*/ 864730 w 1648913"/>
              <a:gd name="connsiteY61" fmla="*/ 1464469 h 1774875"/>
              <a:gd name="connsiteX62" fmla="*/ 857587 w 1648913"/>
              <a:gd name="connsiteY62" fmla="*/ 1457325 h 1774875"/>
              <a:gd name="connsiteX63" fmla="*/ 833774 w 1648913"/>
              <a:gd name="connsiteY63" fmla="*/ 1462087 h 1774875"/>
              <a:gd name="connsiteX64" fmla="*/ 812343 w 1648913"/>
              <a:gd name="connsiteY64" fmla="*/ 1478756 h 1774875"/>
              <a:gd name="connsiteX65" fmla="*/ 802818 w 1648913"/>
              <a:gd name="connsiteY65" fmla="*/ 1483519 h 1774875"/>
              <a:gd name="connsiteX66" fmla="*/ 798055 w 1648913"/>
              <a:gd name="connsiteY66" fmla="*/ 1490662 h 1774875"/>
              <a:gd name="connsiteX67" fmla="*/ 790912 w 1648913"/>
              <a:gd name="connsiteY67" fmla="*/ 1493044 h 1774875"/>
              <a:gd name="connsiteX68" fmla="*/ 783768 w 1648913"/>
              <a:gd name="connsiteY68" fmla="*/ 1497806 h 1774875"/>
              <a:gd name="connsiteX69" fmla="*/ 759955 w 1648913"/>
              <a:gd name="connsiteY69" fmla="*/ 1504950 h 1774875"/>
              <a:gd name="connsiteX70" fmla="*/ 752812 w 1648913"/>
              <a:gd name="connsiteY70" fmla="*/ 1507331 h 1774875"/>
              <a:gd name="connsiteX71" fmla="*/ 717093 w 1648913"/>
              <a:gd name="connsiteY71" fmla="*/ 1504950 h 1774875"/>
              <a:gd name="connsiteX72" fmla="*/ 712330 w 1648913"/>
              <a:gd name="connsiteY72" fmla="*/ 1497806 h 1774875"/>
              <a:gd name="connsiteX73" fmla="*/ 709949 w 1648913"/>
              <a:gd name="connsiteY73" fmla="*/ 1478756 h 1774875"/>
              <a:gd name="connsiteX74" fmla="*/ 698043 w 1648913"/>
              <a:gd name="connsiteY74" fmla="*/ 1466850 h 1774875"/>
              <a:gd name="connsiteX75" fmla="*/ 667087 w 1648913"/>
              <a:gd name="connsiteY75" fmla="*/ 1469231 h 1774875"/>
              <a:gd name="connsiteX76" fmla="*/ 655180 w 1648913"/>
              <a:gd name="connsiteY76" fmla="*/ 1471612 h 1774875"/>
              <a:gd name="connsiteX77" fmla="*/ 650418 w 1648913"/>
              <a:gd name="connsiteY77" fmla="*/ 1478756 h 1774875"/>
              <a:gd name="connsiteX78" fmla="*/ 648037 w 1648913"/>
              <a:gd name="connsiteY78" fmla="*/ 1500187 h 1774875"/>
              <a:gd name="connsiteX79" fmla="*/ 640893 w 1648913"/>
              <a:gd name="connsiteY79" fmla="*/ 1504950 h 1774875"/>
              <a:gd name="connsiteX80" fmla="*/ 636130 w 1648913"/>
              <a:gd name="connsiteY80" fmla="*/ 1512094 h 1774875"/>
              <a:gd name="connsiteX81" fmla="*/ 621843 w 1648913"/>
              <a:gd name="connsiteY81" fmla="*/ 1524000 h 1774875"/>
              <a:gd name="connsiteX82" fmla="*/ 617080 w 1648913"/>
              <a:gd name="connsiteY82" fmla="*/ 1531144 h 1774875"/>
              <a:gd name="connsiteX83" fmla="*/ 609937 w 1648913"/>
              <a:gd name="connsiteY83" fmla="*/ 1538287 h 1774875"/>
              <a:gd name="connsiteX84" fmla="*/ 607555 w 1648913"/>
              <a:gd name="connsiteY84" fmla="*/ 1552575 h 1774875"/>
              <a:gd name="connsiteX85" fmla="*/ 595649 w 1648913"/>
              <a:gd name="connsiteY85" fmla="*/ 1564481 h 1774875"/>
              <a:gd name="connsiteX86" fmla="*/ 590887 w 1648913"/>
              <a:gd name="connsiteY86" fmla="*/ 1571625 h 1774875"/>
              <a:gd name="connsiteX87" fmla="*/ 569455 w 1648913"/>
              <a:gd name="connsiteY87" fmla="*/ 1583531 h 1774875"/>
              <a:gd name="connsiteX88" fmla="*/ 559930 w 1648913"/>
              <a:gd name="connsiteY88" fmla="*/ 1588294 h 1774875"/>
              <a:gd name="connsiteX89" fmla="*/ 538499 w 1648913"/>
              <a:gd name="connsiteY89" fmla="*/ 1595437 h 1774875"/>
              <a:gd name="connsiteX90" fmla="*/ 524212 w 1648913"/>
              <a:gd name="connsiteY90" fmla="*/ 1600200 h 1774875"/>
              <a:gd name="connsiteX91" fmla="*/ 517068 w 1648913"/>
              <a:gd name="connsiteY91" fmla="*/ 1602581 h 1774875"/>
              <a:gd name="connsiteX92" fmla="*/ 500399 w 1648913"/>
              <a:gd name="connsiteY92" fmla="*/ 1612106 h 1774875"/>
              <a:gd name="connsiteX93" fmla="*/ 486112 w 1648913"/>
              <a:gd name="connsiteY93" fmla="*/ 1621631 h 1774875"/>
              <a:gd name="connsiteX94" fmla="*/ 469443 w 1648913"/>
              <a:gd name="connsiteY94" fmla="*/ 1628775 h 1774875"/>
              <a:gd name="connsiteX95" fmla="*/ 440868 w 1648913"/>
              <a:gd name="connsiteY95" fmla="*/ 1626394 h 1774875"/>
              <a:gd name="connsiteX96" fmla="*/ 431343 w 1648913"/>
              <a:gd name="connsiteY96" fmla="*/ 1612106 h 1774875"/>
              <a:gd name="connsiteX97" fmla="*/ 424199 w 1648913"/>
              <a:gd name="connsiteY97" fmla="*/ 1604962 h 1774875"/>
              <a:gd name="connsiteX98" fmla="*/ 419437 w 1648913"/>
              <a:gd name="connsiteY98" fmla="*/ 1597819 h 1774875"/>
              <a:gd name="connsiteX99" fmla="*/ 412293 w 1648913"/>
              <a:gd name="connsiteY99" fmla="*/ 1593056 h 1774875"/>
              <a:gd name="connsiteX100" fmla="*/ 402768 w 1648913"/>
              <a:gd name="connsiteY100" fmla="*/ 1583531 h 1774875"/>
              <a:gd name="connsiteX101" fmla="*/ 388480 w 1648913"/>
              <a:gd name="connsiteY101" fmla="*/ 1574006 h 1774875"/>
              <a:gd name="connsiteX102" fmla="*/ 340855 w 1648913"/>
              <a:gd name="connsiteY102" fmla="*/ 1571625 h 1774875"/>
              <a:gd name="connsiteX103" fmla="*/ 338474 w 1648913"/>
              <a:gd name="connsiteY103" fmla="*/ 1519237 h 1774875"/>
              <a:gd name="connsiteX104" fmla="*/ 336093 w 1648913"/>
              <a:gd name="connsiteY104" fmla="*/ 1483519 h 1774875"/>
              <a:gd name="connsiteX105" fmla="*/ 333712 w 1648913"/>
              <a:gd name="connsiteY105" fmla="*/ 1476375 h 1774875"/>
              <a:gd name="connsiteX106" fmla="*/ 326568 w 1648913"/>
              <a:gd name="connsiteY106" fmla="*/ 1469231 h 1774875"/>
              <a:gd name="connsiteX107" fmla="*/ 317043 w 1648913"/>
              <a:gd name="connsiteY107" fmla="*/ 1466850 h 1774875"/>
              <a:gd name="connsiteX108" fmla="*/ 302755 w 1648913"/>
              <a:gd name="connsiteY108" fmla="*/ 1462087 h 1774875"/>
              <a:gd name="connsiteX109" fmla="*/ 283705 w 1648913"/>
              <a:gd name="connsiteY109" fmla="*/ 1459706 h 1774875"/>
              <a:gd name="connsiteX110" fmla="*/ 274180 w 1648913"/>
              <a:gd name="connsiteY110" fmla="*/ 1428750 h 1774875"/>
              <a:gd name="connsiteX111" fmla="*/ 269418 w 1648913"/>
              <a:gd name="connsiteY111" fmla="*/ 1421606 h 1774875"/>
              <a:gd name="connsiteX112" fmla="*/ 255130 w 1648913"/>
              <a:gd name="connsiteY112" fmla="*/ 1416844 h 1774875"/>
              <a:gd name="connsiteX113" fmla="*/ 219412 w 1648913"/>
              <a:gd name="connsiteY113" fmla="*/ 1419225 h 1774875"/>
              <a:gd name="connsiteX114" fmla="*/ 214649 w 1648913"/>
              <a:gd name="connsiteY114" fmla="*/ 1426369 h 1774875"/>
              <a:gd name="connsiteX115" fmla="*/ 207505 w 1648913"/>
              <a:gd name="connsiteY115" fmla="*/ 1431131 h 1774875"/>
              <a:gd name="connsiteX116" fmla="*/ 188455 w 1648913"/>
              <a:gd name="connsiteY116" fmla="*/ 1414462 h 1774875"/>
              <a:gd name="connsiteX117" fmla="*/ 188455 w 1648913"/>
              <a:gd name="connsiteY117" fmla="*/ 1414462 h 1774875"/>
              <a:gd name="connsiteX118" fmla="*/ 171787 w 1648913"/>
              <a:gd name="connsiteY118" fmla="*/ 1409700 h 1774875"/>
              <a:gd name="connsiteX119" fmla="*/ 159880 w 1648913"/>
              <a:gd name="connsiteY119" fmla="*/ 1383506 h 1774875"/>
              <a:gd name="connsiteX120" fmla="*/ 157499 w 1648913"/>
              <a:gd name="connsiteY120" fmla="*/ 1314450 h 1774875"/>
              <a:gd name="connsiteX121" fmla="*/ 128924 w 1648913"/>
              <a:gd name="connsiteY121" fmla="*/ 1300162 h 1774875"/>
              <a:gd name="connsiteX122" fmla="*/ 121780 w 1648913"/>
              <a:gd name="connsiteY122" fmla="*/ 1297781 h 1774875"/>
              <a:gd name="connsiteX123" fmla="*/ 114637 w 1648913"/>
              <a:gd name="connsiteY123" fmla="*/ 1295400 h 1774875"/>
              <a:gd name="connsiteX124" fmla="*/ 107493 w 1648913"/>
              <a:gd name="connsiteY124" fmla="*/ 1288256 h 1774875"/>
              <a:gd name="connsiteX125" fmla="*/ 100349 w 1648913"/>
              <a:gd name="connsiteY125" fmla="*/ 1285875 h 1774875"/>
              <a:gd name="connsiteX126" fmla="*/ 97968 w 1648913"/>
              <a:gd name="connsiteY126" fmla="*/ 1278731 h 1774875"/>
              <a:gd name="connsiteX127" fmla="*/ 100349 w 1648913"/>
              <a:gd name="connsiteY127" fmla="*/ 1266825 h 1774875"/>
              <a:gd name="connsiteX128" fmla="*/ 114637 w 1648913"/>
              <a:gd name="connsiteY128" fmla="*/ 1257300 h 1774875"/>
              <a:gd name="connsiteX129" fmla="*/ 114637 w 1648913"/>
              <a:gd name="connsiteY129" fmla="*/ 1173956 h 1774875"/>
              <a:gd name="connsiteX130" fmla="*/ 100349 w 1648913"/>
              <a:gd name="connsiteY130" fmla="*/ 1166812 h 1774875"/>
              <a:gd name="connsiteX131" fmla="*/ 100349 w 1648913"/>
              <a:gd name="connsiteY131" fmla="*/ 1135856 h 1774875"/>
              <a:gd name="connsiteX132" fmla="*/ 107493 w 1648913"/>
              <a:gd name="connsiteY132" fmla="*/ 1133475 h 1774875"/>
              <a:gd name="connsiteX133" fmla="*/ 107493 w 1648913"/>
              <a:gd name="connsiteY133" fmla="*/ 1109662 h 1774875"/>
              <a:gd name="connsiteX134" fmla="*/ 102730 w 1648913"/>
              <a:gd name="connsiteY134" fmla="*/ 1092994 h 1774875"/>
              <a:gd name="connsiteX135" fmla="*/ 97968 w 1648913"/>
              <a:gd name="connsiteY135" fmla="*/ 1083469 h 1774875"/>
              <a:gd name="connsiteX136" fmla="*/ 93205 w 1648913"/>
              <a:gd name="connsiteY136" fmla="*/ 1064419 h 1774875"/>
              <a:gd name="connsiteX137" fmla="*/ 90824 w 1648913"/>
              <a:gd name="connsiteY137" fmla="*/ 1057275 h 1774875"/>
              <a:gd name="connsiteX138" fmla="*/ 86062 w 1648913"/>
              <a:gd name="connsiteY138" fmla="*/ 1035844 h 1774875"/>
              <a:gd name="connsiteX139" fmla="*/ 81299 w 1648913"/>
              <a:gd name="connsiteY139" fmla="*/ 1028700 h 1774875"/>
              <a:gd name="connsiteX140" fmla="*/ 71774 w 1648913"/>
              <a:gd name="connsiteY140" fmla="*/ 1007269 h 1774875"/>
              <a:gd name="connsiteX141" fmla="*/ 64630 w 1648913"/>
              <a:gd name="connsiteY141" fmla="*/ 1002506 h 1774875"/>
              <a:gd name="connsiteX142" fmla="*/ 59868 w 1648913"/>
              <a:gd name="connsiteY142" fmla="*/ 995362 h 1774875"/>
              <a:gd name="connsiteX143" fmla="*/ 55105 w 1648913"/>
              <a:gd name="connsiteY143" fmla="*/ 976312 h 1774875"/>
              <a:gd name="connsiteX144" fmla="*/ 50343 w 1648913"/>
              <a:gd name="connsiteY144" fmla="*/ 962025 h 1774875"/>
              <a:gd name="connsiteX145" fmla="*/ 43199 w 1648913"/>
              <a:gd name="connsiteY145" fmla="*/ 957262 h 1774875"/>
              <a:gd name="connsiteX146" fmla="*/ 38437 w 1648913"/>
              <a:gd name="connsiteY146" fmla="*/ 950119 h 1774875"/>
              <a:gd name="connsiteX147" fmla="*/ 38437 w 1648913"/>
              <a:gd name="connsiteY147" fmla="*/ 919162 h 1774875"/>
              <a:gd name="connsiteX148" fmla="*/ 40818 w 1648913"/>
              <a:gd name="connsiteY148" fmla="*/ 890587 h 1774875"/>
              <a:gd name="connsiteX149" fmla="*/ 52724 w 1648913"/>
              <a:gd name="connsiteY149" fmla="*/ 885825 h 1774875"/>
              <a:gd name="connsiteX150" fmla="*/ 109874 w 1648913"/>
              <a:gd name="connsiteY150" fmla="*/ 888206 h 1774875"/>
              <a:gd name="connsiteX151" fmla="*/ 124162 w 1648913"/>
              <a:gd name="connsiteY151" fmla="*/ 890587 h 1774875"/>
              <a:gd name="connsiteX152" fmla="*/ 167024 w 1648913"/>
              <a:gd name="connsiteY152" fmla="*/ 885825 h 1774875"/>
              <a:gd name="connsiteX153" fmla="*/ 174168 w 1648913"/>
              <a:gd name="connsiteY153" fmla="*/ 881062 h 1774875"/>
              <a:gd name="connsiteX154" fmla="*/ 178930 w 1648913"/>
              <a:gd name="connsiteY154" fmla="*/ 866775 h 1774875"/>
              <a:gd name="connsiteX155" fmla="*/ 176549 w 1648913"/>
              <a:gd name="connsiteY155" fmla="*/ 838200 h 1774875"/>
              <a:gd name="connsiteX156" fmla="*/ 174168 w 1648913"/>
              <a:gd name="connsiteY156" fmla="*/ 831056 h 1774875"/>
              <a:gd name="connsiteX157" fmla="*/ 169405 w 1648913"/>
              <a:gd name="connsiteY157" fmla="*/ 819150 h 1774875"/>
              <a:gd name="connsiteX158" fmla="*/ 174168 w 1648913"/>
              <a:gd name="connsiteY158" fmla="*/ 800100 h 1774875"/>
              <a:gd name="connsiteX159" fmla="*/ 178930 w 1648913"/>
              <a:gd name="connsiteY159" fmla="*/ 790575 h 1774875"/>
              <a:gd name="connsiteX160" fmla="*/ 183693 w 1648913"/>
              <a:gd name="connsiteY160" fmla="*/ 776287 h 1774875"/>
              <a:gd name="connsiteX161" fmla="*/ 186074 w 1648913"/>
              <a:gd name="connsiteY161" fmla="*/ 769144 h 1774875"/>
              <a:gd name="connsiteX162" fmla="*/ 183693 w 1648913"/>
              <a:gd name="connsiteY162" fmla="*/ 757237 h 1774875"/>
              <a:gd name="connsiteX163" fmla="*/ 169405 w 1648913"/>
              <a:gd name="connsiteY163" fmla="*/ 745331 h 1774875"/>
              <a:gd name="connsiteX164" fmla="*/ 162262 w 1648913"/>
              <a:gd name="connsiteY164" fmla="*/ 731044 h 1774875"/>
              <a:gd name="connsiteX165" fmla="*/ 124162 w 1648913"/>
              <a:gd name="connsiteY165" fmla="*/ 723900 h 1774875"/>
              <a:gd name="connsiteX166" fmla="*/ 109874 w 1648913"/>
              <a:gd name="connsiteY166" fmla="*/ 719137 h 1774875"/>
              <a:gd name="connsiteX167" fmla="*/ 102730 w 1648913"/>
              <a:gd name="connsiteY167" fmla="*/ 716756 h 1774875"/>
              <a:gd name="connsiteX168" fmla="*/ 88443 w 1648913"/>
              <a:gd name="connsiteY168" fmla="*/ 695325 h 1774875"/>
              <a:gd name="connsiteX169" fmla="*/ 83680 w 1648913"/>
              <a:gd name="connsiteY169" fmla="*/ 688181 h 1774875"/>
              <a:gd name="connsiteX170" fmla="*/ 76537 w 1648913"/>
              <a:gd name="connsiteY170" fmla="*/ 681037 h 1774875"/>
              <a:gd name="connsiteX171" fmla="*/ 69393 w 1648913"/>
              <a:gd name="connsiteY171" fmla="*/ 666750 h 1774875"/>
              <a:gd name="connsiteX172" fmla="*/ 67012 w 1648913"/>
              <a:gd name="connsiteY172" fmla="*/ 659606 h 1774875"/>
              <a:gd name="connsiteX173" fmla="*/ 57487 w 1648913"/>
              <a:gd name="connsiteY173" fmla="*/ 645319 h 1774875"/>
              <a:gd name="connsiteX174" fmla="*/ 50343 w 1648913"/>
              <a:gd name="connsiteY174" fmla="*/ 631031 h 1774875"/>
              <a:gd name="connsiteX175" fmla="*/ 43199 w 1648913"/>
              <a:gd name="connsiteY175" fmla="*/ 616744 h 1774875"/>
              <a:gd name="connsiteX176" fmla="*/ 33674 w 1648913"/>
              <a:gd name="connsiteY176" fmla="*/ 595312 h 1774875"/>
              <a:gd name="connsiteX177" fmla="*/ 26530 w 1648913"/>
              <a:gd name="connsiteY177" fmla="*/ 588169 h 1774875"/>
              <a:gd name="connsiteX178" fmla="*/ 14624 w 1648913"/>
              <a:gd name="connsiteY178" fmla="*/ 576262 h 1774875"/>
              <a:gd name="connsiteX179" fmla="*/ 9862 w 1648913"/>
              <a:gd name="connsiteY179" fmla="*/ 569119 h 1774875"/>
              <a:gd name="connsiteX180" fmla="*/ 2718 w 1648913"/>
              <a:gd name="connsiteY180" fmla="*/ 554831 h 1774875"/>
              <a:gd name="connsiteX181" fmla="*/ 5099 w 1648913"/>
              <a:gd name="connsiteY181" fmla="*/ 495300 h 1774875"/>
              <a:gd name="connsiteX182" fmla="*/ 14624 w 1648913"/>
              <a:gd name="connsiteY182" fmla="*/ 497681 h 1774875"/>
              <a:gd name="connsiteX183" fmla="*/ 36055 w 1648913"/>
              <a:gd name="connsiteY183" fmla="*/ 495300 h 1774875"/>
              <a:gd name="connsiteX184" fmla="*/ 50343 w 1648913"/>
              <a:gd name="connsiteY184" fmla="*/ 483394 h 1774875"/>
              <a:gd name="connsiteX185" fmla="*/ 57487 w 1648913"/>
              <a:gd name="connsiteY185" fmla="*/ 481012 h 1774875"/>
              <a:gd name="connsiteX186" fmla="*/ 71774 w 1648913"/>
              <a:gd name="connsiteY186" fmla="*/ 471487 h 1774875"/>
              <a:gd name="connsiteX187" fmla="*/ 86062 w 1648913"/>
              <a:gd name="connsiteY187" fmla="*/ 461962 h 1774875"/>
              <a:gd name="connsiteX188" fmla="*/ 93205 w 1648913"/>
              <a:gd name="connsiteY188" fmla="*/ 457200 h 1774875"/>
              <a:gd name="connsiteX189" fmla="*/ 107493 w 1648913"/>
              <a:gd name="connsiteY189" fmla="*/ 445294 h 1774875"/>
              <a:gd name="connsiteX190" fmla="*/ 128924 w 1648913"/>
              <a:gd name="connsiteY190" fmla="*/ 440531 h 1774875"/>
              <a:gd name="connsiteX191" fmla="*/ 143212 w 1648913"/>
              <a:gd name="connsiteY191" fmla="*/ 431006 h 1774875"/>
              <a:gd name="connsiteX192" fmla="*/ 150355 w 1648913"/>
              <a:gd name="connsiteY192" fmla="*/ 428625 h 1774875"/>
              <a:gd name="connsiteX193" fmla="*/ 164643 w 1648913"/>
              <a:gd name="connsiteY193" fmla="*/ 426244 h 1774875"/>
              <a:gd name="connsiteX194" fmla="*/ 174168 w 1648913"/>
              <a:gd name="connsiteY194" fmla="*/ 423862 h 1774875"/>
              <a:gd name="connsiteX195" fmla="*/ 181312 w 1648913"/>
              <a:gd name="connsiteY195" fmla="*/ 426244 h 1774875"/>
              <a:gd name="connsiteX196" fmla="*/ 183693 w 1648913"/>
              <a:gd name="connsiteY196" fmla="*/ 433387 h 1774875"/>
              <a:gd name="connsiteX197" fmla="*/ 209887 w 1648913"/>
              <a:gd name="connsiteY197" fmla="*/ 431006 h 1774875"/>
              <a:gd name="connsiteX198" fmla="*/ 214649 w 1648913"/>
              <a:gd name="connsiteY198" fmla="*/ 421481 h 1774875"/>
              <a:gd name="connsiteX199" fmla="*/ 207505 w 1648913"/>
              <a:gd name="connsiteY199" fmla="*/ 404812 h 1774875"/>
              <a:gd name="connsiteX200" fmla="*/ 200362 w 1648913"/>
              <a:gd name="connsiteY200" fmla="*/ 400050 h 1774875"/>
              <a:gd name="connsiteX201" fmla="*/ 197980 w 1648913"/>
              <a:gd name="connsiteY201" fmla="*/ 392906 h 1774875"/>
              <a:gd name="connsiteX202" fmla="*/ 190837 w 1648913"/>
              <a:gd name="connsiteY202" fmla="*/ 388144 h 1774875"/>
              <a:gd name="connsiteX203" fmla="*/ 186074 w 1648913"/>
              <a:gd name="connsiteY203" fmla="*/ 373856 h 1774875"/>
              <a:gd name="connsiteX204" fmla="*/ 183693 w 1648913"/>
              <a:gd name="connsiteY204" fmla="*/ 366712 h 1774875"/>
              <a:gd name="connsiteX205" fmla="*/ 188455 w 1648913"/>
              <a:gd name="connsiteY205" fmla="*/ 338137 h 1774875"/>
              <a:gd name="connsiteX206" fmla="*/ 214649 w 1648913"/>
              <a:gd name="connsiteY206" fmla="*/ 335756 h 1774875"/>
              <a:gd name="connsiteX207" fmla="*/ 219412 w 1648913"/>
              <a:gd name="connsiteY207" fmla="*/ 328612 h 1774875"/>
              <a:gd name="connsiteX208" fmla="*/ 221793 w 1648913"/>
              <a:gd name="connsiteY208" fmla="*/ 321469 h 1774875"/>
              <a:gd name="connsiteX209" fmla="*/ 228937 w 1648913"/>
              <a:gd name="connsiteY209" fmla="*/ 297656 h 1774875"/>
              <a:gd name="connsiteX210" fmla="*/ 236080 w 1648913"/>
              <a:gd name="connsiteY210" fmla="*/ 292894 h 1774875"/>
              <a:gd name="connsiteX211" fmla="*/ 243224 w 1648913"/>
              <a:gd name="connsiteY211" fmla="*/ 285750 h 1774875"/>
              <a:gd name="connsiteX212" fmla="*/ 257512 w 1648913"/>
              <a:gd name="connsiteY212" fmla="*/ 280987 h 1774875"/>
              <a:gd name="connsiteX213" fmla="*/ 262274 w 1648913"/>
              <a:gd name="connsiteY213" fmla="*/ 273844 h 1774875"/>
              <a:gd name="connsiteX214" fmla="*/ 271799 w 1648913"/>
              <a:gd name="connsiteY214" fmla="*/ 266700 h 1774875"/>
              <a:gd name="connsiteX215" fmla="*/ 274180 w 1648913"/>
              <a:gd name="connsiteY215" fmla="*/ 259556 h 1774875"/>
              <a:gd name="connsiteX216" fmla="*/ 288468 w 1648913"/>
              <a:gd name="connsiteY216" fmla="*/ 245269 h 1774875"/>
              <a:gd name="connsiteX217" fmla="*/ 295612 w 1648913"/>
              <a:gd name="connsiteY217" fmla="*/ 238125 h 1774875"/>
              <a:gd name="connsiteX218" fmla="*/ 302755 w 1648913"/>
              <a:gd name="connsiteY218" fmla="*/ 230981 h 1774875"/>
              <a:gd name="connsiteX219" fmla="*/ 305137 w 1648913"/>
              <a:gd name="connsiteY219" fmla="*/ 223837 h 1774875"/>
              <a:gd name="connsiteX220" fmla="*/ 319424 w 1648913"/>
              <a:gd name="connsiteY220" fmla="*/ 209550 h 1774875"/>
              <a:gd name="connsiteX221" fmla="*/ 355143 w 1648913"/>
              <a:gd name="connsiteY221" fmla="*/ 214312 h 1774875"/>
              <a:gd name="connsiteX222" fmla="*/ 362287 w 1648913"/>
              <a:gd name="connsiteY222" fmla="*/ 216694 h 1774875"/>
              <a:gd name="connsiteX223" fmla="*/ 383718 w 1648913"/>
              <a:gd name="connsiteY223" fmla="*/ 228600 h 1774875"/>
              <a:gd name="connsiteX224" fmla="*/ 386099 w 1648913"/>
              <a:gd name="connsiteY224" fmla="*/ 273844 h 1774875"/>
              <a:gd name="connsiteX225" fmla="*/ 388480 w 1648913"/>
              <a:gd name="connsiteY225" fmla="*/ 280987 h 1774875"/>
              <a:gd name="connsiteX226" fmla="*/ 402768 w 1648913"/>
              <a:gd name="connsiteY226" fmla="*/ 295275 h 1774875"/>
              <a:gd name="connsiteX227" fmla="*/ 409912 w 1648913"/>
              <a:gd name="connsiteY227" fmla="*/ 297656 h 1774875"/>
              <a:gd name="connsiteX228" fmla="*/ 417055 w 1648913"/>
              <a:gd name="connsiteY228" fmla="*/ 295275 h 1774875"/>
              <a:gd name="connsiteX229" fmla="*/ 424199 w 1648913"/>
              <a:gd name="connsiteY229" fmla="*/ 290512 h 1774875"/>
              <a:gd name="connsiteX230" fmla="*/ 433724 w 1648913"/>
              <a:gd name="connsiteY230" fmla="*/ 288131 h 1774875"/>
              <a:gd name="connsiteX231" fmla="*/ 440868 w 1648913"/>
              <a:gd name="connsiteY231" fmla="*/ 285750 h 1774875"/>
              <a:gd name="connsiteX232" fmla="*/ 448012 w 1648913"/>
              <a:gd name="connsiteY232" fmla="*/ 280987 h 1774875"/>
              <a:gd name="connsiteX233" fmla="*/ 457537 w 1648913"/>
              <a:gd name="connsiteY233" fmla="*/ 254794 h 1774875"/>
              <a:gd name="connsiteX234" fmla="*/ 457537 w 1648913"/>
              <a:gd name="connsiteY234" fmla="*/ 166687 h 1774875"/>
              <a:gd name="connsiteX235" fmla="*/ 455155 w 1648913"/>
              <a:gd name="connsiteY235" fmla="*/ 157162 h 1774875"/>
              <a:gd name="connsiteX236" fmla="*/ 440868 w 1648913"/>
              <a:gd name="connsiteY236" fmla="*/ 142875 h 1774875"/>
              <a:gd name="connsiteX237" fmla="*/ 438487 w 1648913"/>
              <a:gd name="connsiteY237" fmla="*/ 135731 h 1774875"/>
              <a:gd name="connsiteX238" fmla="*/ 431343 w 1648913"/>
              <a:gd name="connsiteY238" fmla="*/ 121444 h 1774875"/>
              <a:gd name="connsiteX239" fmla="*/ 436105 w 1648913"/>
              <a:gd name="connsiteY239" fmla="*/ 97631 h 1774875"/>
              <a:gd name="connsiteX240" fmla="*/ 440868 w 1648913"/>
              <a:gd name="connsiteY240" fmla="*/ 90487 h 1774875"/>
              <a:gd name="connsiteX241" fmla="*/ 443249 w 1648913"/>
              <a:gd name="connsiteY241" fmla="*/ 69056 h 1774875"/>
              <a:gd name="connsiteX242" fmla="*/ 445630 w 1648913"/>
              <a:gd name="connsiteY242" fmla="*/ 61912 h 1774875"/>
              <a:gd name="connsiteX243" fmla="*/ 452774 w 1648913"/>
              <a:gd name="connsiteY243" fmla="*/ 57150 h 1774875"/>
              <a:gd name="connsiteX244" fmla="*/ 459918 w 1648913"/>
              <a:gd name="connsiteY244" fmla="*/ 54769 h 1774875"/>
              <a:gd name="connsiteX245" fmla="*/ 467062 w 1648913"/>
              <a:gd name="connsiteY245" fmla="*/ 50006 h 1774875"/>
              <a:gd name="connsiteX246" fmla="*/ 478968 w 1648913"/>
              <a:gd name="connsiteY246" fmla="*/ 47625 h 1774875"/>
              <a:gd name="connsiteX247" fmla="*/ 486112 w 1648913"/>
              <a:gd name="connsiteY247" fmla="*/ 45244 h 1774875"/>
              <a:gd name="connsiteX248" fmla="*/ 493255 w 1648913"/>
              <a:gd name="connsiteY248" fmla="*/ 35719 h 1774875"/>
              <a:gd name="connsiteX249" fmla="*/ 498018 w 1648913"/>
              <a:gd name="connsiteY249" fmla="*/ 26194 h 1774875"/>
              <a:gd name="connsiteX250" fmla="*/ 505162 w 1648913"/>
              <a:gd name="connsiteY250" fmla="*/ 19050 h 1774875"/>
              <a:gd name="connsiteX251" fmla="*/ 509924 w 1648913"/>
              <a:gd name="connsiteY251" fmla="*/ 2381 h 1774875"/>
              <a:gd name="connsiteX252" fmla="*/ 517068 w 1648913"/>
              <a:gd name="connsiteY252" fmla="*/ 0 h 1774875"/>
              <a:gd name="connsiteX253" fmla="*/ 538499 w 1648913"/>
              <a:gd name="connsiteY253" fmla="*/ 2381 h 1774875"/>
              <a:gd name="connsiteX254" fmla="*/ 552787 w 1648913"/>
              <a:gd name="connsiteY254" fmla="*/ 11906 h 1774875"/>
              <a:gd name="connsiteX255" fmla="*/ 559930 w 1648913"/>
              <a:gd name="connsiteY255" fmla="*/ 14287 h 1774875"/>
              <a:gd name="connsiteX256" fmla="*/ 567074 w 1648913"/>
              <a:gd name="connsiteY256" fmla="*/ 19050 h 1774875"/>
              <a:gd name="connsiteX257" fmla="*/ 557549 w 1648913"/>
              <a:gd name="connsiteY257" fmla="*/ 47625 h 1774875"/>
              <a:gd name="connsiteX258" fmla="*/ 548024 w 1648913"/>
              <a:gd name="connsiteY258" fmla="*/ 50006 h 1774875"/>
              <a:gd name="connsiteX259" fmla="*/ 540880 w 1648913"/>
              <a:gd name="connsiteY259" fmla="*/ 54769 h 1774875"/>
              <a:gd name="connsiteX260" fmla="*/ 533737 w 1648913"/>
              <a:gd name="connsiteY260" fmla="*/ 57150 h 1774875"/>
              <a:gd name="connsiteX261" fmla="*/ 517068 w 1648913"/>
              <a:gd name="connsiteY261" fmla="*/ 71437 h 1774875"/>
              <a:gd name="connsiteX262" fmla="*/ 509924 w 1648913"/>
              <a:gd name="connsiteY262" fmla="*/ 76200 h 1774875"/>
              <a:gd name="connsiteX263" fmla="*/ 505162 w 1648913"/>
              <a:gd name="connsiteY263" fmla="*/ 83344 h 1774875"/>
              <a:gd name="connsiteX264" fmla="*/ 500399 w 1648913"/>
              <a:gd name="connsiteY264" fmla="*/ 100012 h 1774875"/>
              <a:gd name="connsiteX265" fmla="*/ 502780 w 1648913"/>
              <a:gd name="connsiteY265" fmla="*/ 109537 h 1774875"/>
              <a:gd name="connsiteX266" fmla="*/ 509924 w 1648913"/>
              <a:gd name="connsiteY266" fmla="*/ 111919 h 1774875"/>
              <a:gd name="connsiteX267" fmla="*/ 540880 w 1648913"/>
              <a:gd name="connsiteY267" fmla="*/ 116681 h 1774875"/>
              <a:gd name="connsiteX268" fmla="*/ 569455 w 1648913"/>
              <a:gd name="connsiteY268" fmla="*/ 123825 h 1774875"/>
              <a:gd name="connsiteX269" fmla="*/ 576599 w 1648913"/>
              <a:gd name="connsiteY269" fmla="*/ 130969 h 1774875"/>
              <a:gd name="connsiteX270" fmla="*/ 578980 w 1648913"/>
              <a:gd name="connsiteY270" fmla="*/ 138112 h 1774875"/>
              <a:gd name="connsiteX271" fmla="*/ 583743 w 1648913"/>
              <a:gd name="connsiteY271" fmla="*/ 145256 h 1774875"/>
              <a:gd name="connsiteX272" fmla="*/ 588505 w 1648913"/>
              <a:gd name="connsiteY272" fmla="*/ 161925 h 1774875"/>
              <a:gd name="connsiteX273" fmla="*/ 593268 w 1648913"/>
              <a:gd name="connsiteY273" fmla="*/ 169069 h 1774875"/>
              <a:gd name="connsiteX274" fmla="*/ 600412 w 1648913"/>
              <a:gd name="connsiteY274" fmla="*/ 176212 h 1774875"/>
              <a:gd name="connsiteX275" fmla="*/ 609937 w 1648913"/>
              <a:gd name="connsiteY275" fmla="*/ 190500 h 1774875"/>
              <a:gd name="connsiteX276" fmla="*/ 612318 w 1648913"/>
              <a:gd name="connsiteY276" fmla="*/ 197644 h 1774875"/>
              <a:gd name="connsiteX277" fmla="*/ 614699 w 1648913"/>
              <a:gd name="connsiteY277" fmla="*/ 209550 h 1774875"/>
              <a:gd name="connsiteX278" fmla="*/ 621843 w 1648913"/>
              <a:gd name="connsiteY278" fmla="*/ 214312 h 1774875"/>
              <a:gd name="connsiteX279" fmla="*/ 636130 w 1648913"/>
              <a:gd name="connsiteY279" fmla="*/ 219075 h 1774875"/>
              <a:gd name="connsiteX280" fmla="*/ 648037 w 1648913"/>
              <a:gd name="connsiteY280" fmla="*/ 216694 h 1774875"/>
              <a:gd name="connsiteX281" fmla="*/ 681374 w 1648913"/>
              <a:gd name="connsiteY281" fmla="*/ 226219 h 1774875"/>
              <a:gd name="connsiteX282" fmla="*/ 683755 w 1648913"/>
              <a:gd name="connsiteY282" fmla="*/ 233362 h 1774875"/>
              <a:gd name="connsiteX283" fmla="*/ 698043 w 1648913"/>
              <a:gd name="connsiteY283" fmla="*/ 230981 h 1774875"/>
              <a:gd name="connsiteX284" fmla="*/ 738524 w 1648913"/>
              <a:gd name="connsiteY284" fmla="*/ 233362 h 1774875"/>
              <a:gd name="connsiteX285" fmla="*/ 752812 w 1648913"/>
              <a:gd name="connsiteY285" fmla="*/ 238125 h 1774875"/>
              <a:gd name="connsiteX286" fmla="*/ 759955 w 1648913"/>
              <a:gd name="connsiteY286" fmla="*/ 242887 h 1774875"/>
              <a:gd name="connsiteX287" fmla="*/ 774243 w 1648913"/>
              <a:gd name="connsiteY287" fmla="*/ 247650 h 1774875"/>
              <a:gd name="connsiteX288" fmla="*/ 790912 w 1648913"/>
              <a:gd name="connsiteY288" fmla="*/ 254794 h 1774875"/>
              <a:gd name="connsiteX289" fmla="*/ 802818 w 1648913"/>
              <a:gd name="connsiteY289" fmla="*/ 230981 h 1774875"/>
              <a:gd name="connsiteX290" fmla="*/ 807580 w 1648913"/>
              <a:gd name="connsiteY290" fmla="*/ 223837 h 1774875"/>
              <a:gd name="connsiteX291" fmla="*/ 819487 w 1648913"/>
              <a:gd name="connsiteY291" fmla="*/ 204787 h 1774875"/>
              <a:gd name="connsiteX292" fmla="*/ 826630 w 1648913"/>
              <a:gd name="connsiteY292" fmla="*/ 207169 h 1774875"/>
              <a:gd name="connsiteX293" fmla="*/ 833774 w 1648913"/>
              <a:gd name="connsiteY293" fmla="*/ 223837 h 1774875"/>
              <a:gd name="connsiteX294" fmla="*/ 840918 w 1648913"/>
              <a:gd name="connsiteY294" fmla="*/ 254794 h 1774875"/>
              <a:gd name="connsiteX295" fmla="*/ 845680 w 1648913"/>
              <a:gd name="connsiteY295" fmla="*/ 261937 h 1774875"/>
              <a:gd name="connsiteX296" fmla="*/ 852824 w 1648913"/>
              <a:gd name="connsiteY296" fmla="*/ 264319 h 1774875"/>
              <a:gd name="connsiteX297" fmla="*/ 859968 w 1648913"/>
              <a:gd name="connsiteY297" fmla="*/ 261937 h 1774875"/>
              <a:gd name="connsiteX298" fmla="*/ 867112 w 1648913"/>
              <a:gd name="connsiteY298" fmla="*/ 257175 h 1774875"/>
              <a:gd name="connsiteX299" fmla="*/ 888543 w 1648913"/>
              <a:gd name="connsiteY299" fmla="*/ 247650 h 1774875"/>
              <a:gd name="connsiteX300" fmla="*/ 924262 w 1648913"/>
              <a:gd name="connsiteY300" fmla="*/ 250031 h 1774875"/>
              <a:gd name="connsiteX301" fmla="*/ 938549 w 1648913"/>
              <a:gd name="connsiteY301" fmla="*/ 254794 h 1774875"/>
              <a:gd name="connsiteX302" fmla="*/ 948074 w 1648913"/>
              <a:gd name="connsiteY302" fmla="*/ 257175 h 1774875"/>
              <a:gd name="connsiteX303" fmla="*/ 964743 w 1648913"/>
              <a:gd name="connsiteY303" fmla="*/ 266700 h 1774875"/>
              <a:gd name="connsiteX304" fmla="*/ 962362 w 1648913"/>
              <a:gd name="connsiteY304" fmla="*/ 285750 h 1774875"/>
              <a:gd name="connsiteX305" fmla="*/ 957599 w 1648913"/>
              <a:gd name="connsiteY305" fmla="*/ 302419 h 1774875"/>
              <a:gd name="connsiteX306" fmla="*/ 959980 w 1648913"/>
              <a:gd name="connsiteY306" fmla="*/ 314325 h 1774875"/>
              <a:gd name="connsiteX307" fmla="*/ 976649 w 1648913"/>
              <a:gd name="connsiteY307" fmla="*/ 323850 h 1774875"/>
              <a:gd name="connsiteX308" fmla="*/ 990937 w 1648913"/>
              <a:gd name="connsiteY308" fmla="*/ 333375 h 1774875"/>
              <a:gd name="connsiteX309" fmla="*/ 998080 w 1648913"/>
              <a:gd name="connsiteY309" fmla="*/ 340519 h 1774875"/>
              <a:gd name="connsiteX310" fmla="*/ 1012368 w 1648913"/>
              <a:gd name="connsiteY310" fmla="*/ 345281 h 1774875"/>
              <a:gd name="connsiteX311" fmla="*/ 1026655 w 1648913"/>
              <a:gd name="connsiteY311" fmla="*/ 350044 h 1774875"/>
              <a:gd name="connsiteX312" fmla="*/ 1033799 w 1648913"/>
              <a:gd name="connsiteY312" fmla="*/ 352425 h 1774875"/>
              <a:gd name="connsiteX313" fmla="*/ 1081424 w 1648913"/>
              <a:gd name="connsiteY313" fmla="*/ 354806 h 1774875"/>
              <a:gd name="connsiteX314" fmla="*/ 1088568 w 1648913"/>
              <a:gd name="connsiteY314" fmla="*/ 361950 h 1774875"/>
              <a:gd name="connsiteX315" fmla="*/ 1093330 w 1648913"/>
              <a:gd name="connsiteY315" fmla="*/ 369094 h 1774875"/>
              <a:gd name="connsiteX316" fmla="*/ 1107618 w 1648913"/>
              <a:gd name="connsiteY316" fmla="*/ 373856 h 1774875"/>
              <a:gd name="connsiteX317" fmla="*/ 1138574 w 1648913"/>
              <a:gd name="connsiteY317" fmla="*/ 381000 h 1774875"/>
              <a:gd name="connsiteX318" fmla="*/ 1145718 w 1648913"/>
              <a:gd name="connsiteY318" fmla="*/ 383381 h 1774875"/>
              <a:gd name="connsiteX319" fmla="*/ 1152862 w 1648913"/>
              <a:gd name="connsiteY319" fmla="*/ 388144 h 1774875"/>
              <a:gd name="connsiteX320" fmla="*/ 1169530 w 1648913"/>
              <a:gd name="connsiteY320" fmla="*/ 392906 h 1774875"/>
              <a:gd name="connsiteX321" fmla="*/ 1176674 w 1648913"/>
              <a:gd name="connsiteY321" fmla="*/ 395287 h 1774875"/>
              <a:gd name="connsiteX322" fmla="*/ 1174293 w 1648913"/>
              <a:gd name="connsiteY322" fmla="*/ 407194 h 1774875"/>
              <a:gd name="connsiteX323" fmla="*/ 1160005 w 1648913"/>
              <a:gd name="connsiteY323" fmla="*/ 416719 h 1774875"/>
              <a:gd name="connsiteX324" fmla="*/ 1152862 w 1648913"/>
              <a:gd name="connsiteY324" fmla="*/ 421481 h 1774875"/>
              <a:gd name="connsiteX325" fmla="*/ 1148099 w 1648913"/>
              <a:gd name="connsiteY325" fmla="*/ 435769 h 1774875"/>
              <a:gd name="connsiteX326" fmla="*/ 1145718 w 1648913"/>
              <a:gd name="connsiteY326" fmla="*/ 445294 h 1774875"/>
              <a:gd name="connsiteX327" fmla="*/ 1143337 w 1648913"/>
              <a:gd name="connsiteY327" fmla="*/ 457200 h 1774875"/>
              <a:gd name="connsiteX328" fmla="*/ 1140955 w 1648913"/>
              <a:gd name="connsiteY328" fmla="*/ 464344 h 1774875"/>
              <a:gd name="connsiteX329" fmla="*/ 1143337 w 1648913"/>
              <a:gd name="connsiteY329" fmla="*/ 490537 h 1774875"/>
              <a:gd name="connsiteX330" fmla="*/ 1157624 w 1648913"/>
              <a:gd name="connsiteY330" fmla="*/ 500062 h 1774875"/>
              <a:gd name="connsiteX331" fmla="*/ 1155243 w 1648913"/>
              <a:gd name="connsiteY331" fmla="*/ 523875 h 1774875"/>
              <a:gd name="connsiteX332" fmla="*/ 1143337 w 1648913"/>
              <a:gd name="connsiteY332" fmla="*/ 528637 h 1774875"/>
              <a:gd name="connsiteX333" fmla="*/ 1129049 w 1648913"/>
              <a:gd name="connsiteY333" fmla="*/ 531019 h 1774875"/>
              <a:gd name="connsiteX334" fmla="*/ 1112380 w 1648913"/>
              <a:gd name="connsiteY334" fmla="*/ 538162 h 1774875"/>
              <a:gd name="connsiteX335" fmla="*/ 1105237 w 1648913"/>
              <a:gd name="connsiteY335" fmla="*/ 542925 h 1774875"/>
              <a:gd name="connsiteX336" fmla="*/ 1100474 w 1648913"/>
              <a:gd name="connsiteY336" fmla="*/ 550069 h 1774875"/>
              <a:gd name="connsiteX337" fmla="*/ 1095712 w 1648913"/>
              <a:gd name="connsiteY337" fmla="*/ 566737 h 1774875"/>
              <a:gd name="connsiteX338" fmla="*/ 1090949 w 1648913"/>
              <a:gd name="connsiteY338" fmla="*/ 573881 h 1774875"/>
              <a:gd name="connsiteX339" fmla="*/ 1086187 w 1648913"/>
              <a:gd name="connsiteY339" fmla="*/ 583406 h 1774875"/>
              <a:gd name="connsiteX340" fmla="*/ 1083805 w 1648913"/>
              <a:gd name="connsiteY340" fmla="*/ 623887 h 1774875"/>
              <a:gd name="connsiteX341" fmla="*/ 1079043 w 1648913"/>
              <a:gd name="connsiteY341" fmla="*/ 631031 h 1774875"/>
              <a:gd name="connsiteX342" fmla="*/ 1083805 w 1648913"/>
              <a:gd name="connsiteY342" fmla="*/ 664369 h 1774875"/>
              <a:gd name="connsiteX343" fmla="*/ 1088568 w 1648913"/>
              <a:gd name="connsiteY343" fmla="*/ 673894 h 1774875"/>
              <a:gd name="connsiteX344" fmla="*/ 1093330 w 1648913"/>
              <a:gd name="connsiteY344" fmla="*/ 719137 h 1774875"/>
              <a:gd name="connsiteX345" fmla="*/ 1098093 w 1648913"/>
              <a:gd name="connsiteY345" fmla="*/ 726281 h 1774875"/>
              <a:gd name="connsiteX346" fmla="*/ 1102855 w 1648913"/>
              <a:gd name="connsiteY346" fmla="*/ 719137 h 1774875"/>
              <a:gd name="connsiteX347" fmla="*/ 1124287 w 1648913"/>
              <a:gd name="connsiteY347" fmla="*/ 707231 h 1774875"/>
              <a:gd name="connsiteX348" fmla="*/ 1140955 w 1648913"/>
              <a:gd name="connsiteY348" fmla="*/ 704850 h 1774875"/>
              <a:gd name="connsiteX349" fmla="*/ 1160005 w 1648913"/>
              <a:gd name="connsiteY349" fmla="*/ 707231 h 1774875"/>
              <a:gd name="connsiteX350" fmla="*/ 1162387 w 1648913"/>
              <a:gd name="connsiteY350" fmla="*/ 714375 h 1774875"/>
              <a:gd name="connsiteX351" fmla="*/ 1171912 w 1648913"/>
              <a:gd name="connsiteY351" fmla="*/ 735806 h 1774875"/>
              <a:gd name="connsiteX352" fmla="*/ 1174293 w 1648913"/>
              <a:gd name="connsiteY352" fmla="*/ 745331 h 1774875"/>
              <a:gd name="connsiteX353" fmla="*/ 1179055 w 1648913"/>
              <a:gd name="connsiteY353" fmla="*/ 759619 h 1774875"/>
              <a:gd name="connsiteX354" fmla="*/ 1176674 w 1648913"/>
              <a:gd name="connsiteY354" fmla="*/ 771525 h 1774875"/>
              <a:gd name="connsiteX355" fmla="*/ 1162387 w 1648913"/>
              <a:gd name="connsiteY355" fmla="*/ 773906 h 1774875"/>
              <a:gd name="connsiteX356" fmla="*/ 1157624 w 1648913"/>
              <a:gd name="connsiteY356" fmla="*/ 781050 h 1774875"/>
              <a:gd name="connsiteX357" fmla="*/ 1155243 w 1648913"/>
              <a:gd name="connsiteY357" fmla="*/ 809625 h 1774875"/>
              <a:gd name="connsiteX358" fmla="*/ 1148099 w 1648913"/>
              <a:gd name="connsiteY358" fmla="*/ 816769 h 1774875"/>
              <a:gd name="connsiteX359" fmla="*/ 1136193 w 1648913"/>
              <a:gd name="connsiteY359" fmla="*/ 826294 h 1774875"/>
              <a:gd name="connsiteX360" fmla="*/ 1121905 w 1648913"/>
              <a:gd name="connsiteY360" fmla="*/ 847725 h 1774875"/>
              <a:gd name="connsiteX361" fmla="*/ 1117143 w 1648913"/>
              <a:gd name="connsiteY361" fmla="*/ 854869 h 1774875"/>
              <a:gd name="connsiteX362" fmla="*/ 1114762 w 1648913"/>
              <a:gd name="connsiteY362" fmla="*/ 862012 h 1774875"/>
              <a:gd name="connsiteX363" fmla="*/ 1117143 w 1648913"/>
              <a:gd name="connsiteY363" fmla="*/ 881062 h 1774875"/>
              <a:gd name="connsiteX364" fmla="*/ 1124287 w 1648913"/>
              <a:gd name="connsiteY364" fmla="*/ 885825 h 1774875"/>
              <a:gd name="connsiteX365" fmla="*/ 1131430 w 1648913"/>
              <a:gd name="connsiteY365" fmla="*/ 878681 h 1774875"/>
              <a:gd name="connsiteX366" fmla="*/ 1145718 w 1648913"/>
              <a:gd name="connsiteY366" fmla="*/ 869156 h 1774875"/>
              <a:gd name="connsiteX367" fmla="*/ 1152862 w 1648913"/>
              <a:gd name="connsiteY367" fmla="*/ 864394 h 1774875"/>
              <a:gd name="connsiteX368" fmla="*/ 1164768 w 1648913"/>
              <a:gd name="connsiteY368" fmla="*/ 859631 h 1774875"/>
              <a:gd name="connsiteX369" fmla="*/ 1179055 w 1648913"/>
              <a:gd name="connsiteY369" fmla="*/ 854869 h 1774875"/>
              <a:gd name="connsiteX370" fmla="*/ 1198105 w 1648913"/>
              <a:gd name="connsiteY370" fmla="*/ 847725 h 1774875"/>
              <a:gd name="connsiteX371" fmla="*/ 1207630 w 1648913"/>
              <a:gd name="connsiteY371" fmla="*/ 845344 h 1774875"/>
              <a:gd name="connsiteX372" fmla="*/ 1214774 w 1648913"/>
              <a:gd name="connsiteY372" fmla="*/ 840581 h 1774875"/>
              <a:gd name="connsiteX373" fmla="*/ 1257637 w 1648913"/>
              <a:gd name="connsiteY373" fmla="*/ 838200 h 1774875"/>
              <a:gd name="connsiteX374" fmla="*/ 1279068 w 1648913"/>
              <a:gd name="connsiteY374" fmla="*/ 835819 h 1774875"/>
              <a:gd name="connsiteX375" fmla="*/ 1293355 w 1648913"/>
              <a:gd name="connsiteY375" fmla="*/ 823912 h 1774875"/>
              <a:gd name="connsiteX376" fmla="*/ 1310024 w 1648913"/>
              <a:gd name="connsiteY376" fmla="*/ 816769 h 1774875"/>
              <a:gd name="connsiteX377" fmla="*/ 1319549 w 1648913"/>
              <a:gd name="connsiteY377" fmla="*/ 819150 h 1774875"/>
              <a:gd name="connsiteX378" fmla="*/ 1317168 w 1648913"/>
              <a:gd name="connsiteY378" fmla="*/ 828675 h 1774875"/>
              <a:gd name="connsiteX379" fmla="*/ 1300499 w 1648913"/>
              <a:gd name="connsiteY379" fmla="*/ 850106 h 1774875"/>
              <a:gd name="connsiteX380" fmla="*/ 1302880 w 1648913"/>
              <a:gd name="connsiteY380" fmla="*/ 866775 h 1774875"/>
              <a:gd name="connsiteX381" fmla="*/ 1312405 w 1648913"/>
              <a:gd name="connsiteY381" fmla="*/ 881062 h 1774875"/>
              <a:gd name="connsiteX382" fmla="*/ 1305262 w 1648913"/>
              <a:gd name="connsiteY382" fmla="*/ 907256 h 1774875"/>
              <a:gd name="connsiteX383" fmla="*/ 1298118 w 1648913"/>
              <a:gd name="connsiteY383" fmla="*/ 912019 h 1774875"/>
              <a:gd name="connsiteX384" fmla="*/ 1295737 w 1648913"/>
              <a:gd name="connsiteY384" fmla="*/ 919162 h 1774875"/>
              <a:gd name="connsiteX385" fmla="*/ 1290974 w 1648913"/>
              <a:gd name="connsiteY385" fmla="*/ 928687 h 1774875"/>
              <a:gd name="connsiteX386" fmla="*/ 1288593 w 1648913"/>
              <a:gd name="connsiteY386" fmla="*/ 942975 h 1774875"/>
              <a:gd name="connsiteX387" fmla="*/ 1283830 w 1648913"/>
              <a:gd name="connsiteY387" fmla="*/ 957262 h 1774875"/>
              <a:gd name="connsiteX388" fmla="*/ 1276687 w 1648913"/>
              <a:gd name="connsiteY388" fmla="*/ 978694 h 1774875"/>
              <a:gd name="connsiteX389" fmla="*/ 1271924 w 1648913"/>
              <a:gd name="connsiteY389" fmla="*/ 988219 h 1774875"/>
              <a:gd name="connsiteX390" fmla="*/ 1269543 w 1648913"/>
              <a:gd name="connsiteY390" fmla="*/ 995362 h 1774875"/>
              <a:gd name="connsiteX391" fmla="*/ 1255255 w 1648913"/>
              <a:gd name="connsiteY391" fmla="*/ 1012031 h 1774875"/>
              <a:gd name="connsiteX392" fmla="*/ 1248112 w 1648913"/>
              <a:gd name="connsiteY392" fmla="*/ 1016794 h 1774875"/>
              <a:gd name="connsiteX393" fmla="*/ 1243349 w 1648913"/>
              <a:gd name="connsiteY393" fmla="*/ 1023937 h 1774875"/>
              <a:gd name="connsiteX394" fmla="*/ 1236205 w 1648913"/>
              <a:gd name="connsiteY394" fmla="*/ 1028700 h 1774875"/>
              <a:gd name="connsiteX395" fmla="*/ 1226680 w 1648913"/>
              <a:gd name="connsiteY395" fmla="*/ 1042987 h 1774875"/>
              <a:gd name="connsiteX396" fmla="*/ 1217155 w 1648913"/>
              <a:gd name="connsiteY396" fmla="*/ 1066800 h 1774875"/>
              <a:gd name="connsiteX397" fmla="*/ 1207630 w 1648913"/>
              <a:gd name="connsiteY397" fmla="*/ 1081087 h 1774875"/>
              <a:gd name="connsiteX398" fmla="*/ 1202868 w 1648913"/>
              <a:gd name="connsiteY398" fmla="*/ 1088231 h 1774875"/>
              <a:gd name="connsiteX399" fmla="*/ 1200487 w 1648913"/>
              <a:gd name="connsiteY399" fmla="*/ 1095375 h 1774875"/>
              <a:gd name="connsiteX400" fmla="*/ 1205249 w 1648913"/>
              <a:gd name="connsiteY400" fmla="*/ 1121569 h 1774875"/>
              <a:gd name="connsiteX401" fmla="*/ 1210012 w 1648913"/>
              <a:gd name="connsiteY401" fmla="*/ 1128712 h 1774875"/>
              <a:gd name="connsiteX402" fmla="*/ 1214774 w 1648913"/>
              <a:gd name="connsiteY402" fmla="*/ 1145381 h 1774875"/>
              <a:gd name="connsiteX403" fmla="*/ 1210012 w 1648913"/>
              <a:gd name="connsiteY403" fmla="*/ 1152525 h 1774875"/>
              <a:gd name="connsiteX404" fmla="*/ 1202868 w 1648913"/>
              <a:gd name="connsiteY404" fmla="*/ 1166812 h 1774875"/>
              <a:gd name="connsiteX405" fmla="*/ 1210012 w 1648913"/>
              <a:gd name="connsiteY405" fmla="*/ 1193006 h 1774875"/>
              <a:gd name="connsiteX406" fmla="*/ 1214774 w 1648913"/>
              <a:gd name="connsiteY406" fmla="*/ 1200150 h 1774875"/>
              <a:gd name="connsiteX407" fmla="*/ 1226680 w 1648913"/>
              <a:gd name="connsiteY407" fmla="*/ 1219200 h 1774875"/>
              <a:gd name="connsiteX408" fmla="*/ 1245730 w 1648913"/>
              <a:gd name="connsiteY408" fmla="*/ 1240631 h 1774875"/>
              <a:gd name="connsiteX409" fmla="*/ 1260018 w 1648913"/>
              <a:gd name="connsiteY409" fmla="*/ 1250156 h 1774875"/>
              <a:gd name="connsiteX410" fmla="*/ 1276687 w 1648913"/>
              <a:gd name="connsiteY410" fmla="*/ 1262062 h 1774875"/>
              <a:gd name="connsiteX411" fmla="*/ 1283830 w 1648913"/>
              <a:gd name="connsiteY411" fmla="*/ 1264444 h 1774875"/>
              <a:gd name="connsiteX412" fmla="*/ 1305262 w 1648913"/>
              <a:gd name="connsiteY412" fmla="*/ 1262062 h 1774875"/>
              <a:gd name="connsiteX413" fmla="*/ 1319549 w 1648913"/>
              <a:gd name="connsiteY413" fmla="*/ 1252537 h 1774875"/>
              <a:gd name="connsiteX414" fmla="*/ 1336218 w 1648913"/>
              <a:gd name="connsiteY414" fmla="*/ 1245394 h 1774875"/>
              <a:gd name="connsiteX415" fmla="*/ 1350505 w 1648913"/>
              <a:gd name="connsiteY415" fmla="*/ 1240631 h 1774875"/>
              <a:gd name="connsiteX416" fmla="*/ 1357649 w 1648913"/>
              <a:gd name="connsiteY416" fmla="*/ 1238250 h 1774875"/>
              <a:gd name="connsiteX417" fmla="*/ 1360030 w 1648913"/>
              <a:gd name="connsiteY417" fmla="*/ 1183481 h 1774875"/>
              <a:gd name="connsiteX418" fmla="*/ 1362412 w 1648913"/>
              <a:gd name="connsiteY418" fmla="*/ 1171575 h 1774875"/>
              <a:gd name="connsiteX419" fmla="*/ 1388605 w 1648913"/>
              <a:gd name="connsiteY419" fmla="*/ 1171575 h 1774875"/>
              <a:gd name="connsiteX420" fmla="*/ 1393368 w 1648913"/>
              <a:gd name="connsiteY420" fmla="*/ 1178719 h 1774875"/>
              <a:gd name="connsiteX421" fmla="*/ 1398130 w 1648913"/>
              <a:gd name="connsiteY421" fmla="*/ 1195387 h 1774875"/>
              <a:gd name="connsiteX422" fmla="*/ 1412418 w 1648913"/>
              <a:gd name="connsiteY422" fmla="*/ 1209675 h 1774875"/>
              <a:gd name="connsiteX423" fmla="*/ 1421943 w 1648913"/>
              <a:gd name="connsiteY423" fmla="*/ 1214437 h 1774875"/>
              <a:gd name="connsiteX424" fmla="*/ 1436230 w 1648913"/>
              <a:gd name="connsiteY424" fmla="*/ 1219200 h 1774875"/>
              <a:gd name="connsiteX425" fmla="*/ 1443374 w 1648913"/>
              <a:gd name="connsiteY425" fmla="*/ 1226344 h 1774875"/>
              <a:gd name="connsiteX426" fmla="*/ 1445755 w 1648913"/>
              <a:gd name="connsiteY426" fmla="*/ 1235869 h 1774875"/>
              <a:gd name="connsiteX427" fmla="*/ 1450518 w 1648913"/>
              <a:gd name="connsiteY427" fmla="*/ 1243012 h 1774875"/>
              <a:gd name="connsiteX428" fmla="*/ 1452899 w 1648913"/>
              <a:gd name="connsiteY428" fmla="*/ 1281112 h 1774875"/>
              <a:gd name="connsiteX429" fmla="*/ 1455280 w 1648913"/>
              <a:gd name="connsiteY429" fmla="*/ 1295400 h 1774875"/>
              <a:gd name="connsiteX430" fmla="*/ 1457662 w 1648913"/>
              <a:gd name="connsiteY430" fmla="*/ 1326356 h 1774875"/>
              <a:gd name="connsiteX431" fmla="*/ 1455280 w 1648913"/>
              <a:gd name="connsiteY431" fmla="*/ 1357312 h 1774875"/>
              <a:gd name="connsiteX432" fmla="*/ 1450518 w 1648913"/>
              <a:gd name="connsiteY432" fmla="*/ 1416844 h 1774875"/>
              <a:gd name="connsiteX433" fmla="*/ 1445755 w 1648913"/>
              <a:gd name="connsiteY433" fmla="*/ 1435894 h 1774875"/>
              <a:gd name="connsiteX434" fmla="*/ 1440993 w 1648913"/>
              <a:gd name="connsiteY434" fmla="*/ 1443037 h 1774875"/>
              <a:gd name="connsiteX435" fmla="*/ 1440993 w 1648913"/>
              <a:gd name="connsiteY435" fmla="*/ 1466850 h 1774875"/>
              <a:gd name="connsiteX436" fmla="*/ 1445755 w 1648913"/>
              <a:gd name="connsiteY436" fmla="*/ 1473994 h 1774875"/>
              <a:gd name="connsiteX437" fmla="*/ 1471949 w 1648913"/>
              <a:gd name="connsiteY437" fmla="*/ 1481137 h 1774875"/>
              <a:gd name="connsiteX438" fmla="*/ 1479093 w 1648913"/>
              <a:gd name="connsiteY438" fmla="*/ 1483519 h 1774875"/>
              <a:gd name="connsiteX439" fmla="*/ 1486237 w 1648913"/>
              <a:gd name="connsiteY439" fmla="*/ 1488281 h 1774875"/>
              <a:gd name="connsiteX440" fmla="*/ 1510049 w 1648913"/>
              <a:gd name="connsiteY440" fmla="*/ 1490662 h 1774875"/>
              <a:gd name="connsiteX441" fmla="*/ 1517193 w 1648913"/>
              <a:gd name="connsiteY441" fmla="*/ 1495425 h 1774875"/>
              <a:gd name="connsiteX442" fmla="*/ 1524337 w 1648913"/>
              <a:gd name="connsiteY442" fmla="*/ 1497806 h 1774875"/>
              <a:gd name="connsiteX443" fmla="*/ 1533862 w 1648913"/>
              <a:gd name="connsiteY443" fmla="*/ 1502569 h 1774875"/>
              <a:gd name="connsiteX444" fmla="*/ 1536243 w 1648913"/>
              <a:gd name="connsiteY444" fmla="*/ 1509712 h 1774875"/>
              <a:gd name="connsiteX445" fmla="*/ 1550530 w 1648913"/>
              <a:gd name="connsiteY445" fmla="*/ 1514475 h 1774875"/>
              <a:gd name="connsiteX446" fmla="*/ 1564818 w 1648913"/>
              <a:gd name="connsiteY446" fmla="*/ 1507331 h 1774875"/>
              <a:gd name="connsiteX447" fmla="*/ 1571962 w 1648913"/>
              <a:gd name="connsiteY447" fmla="*/ 1504950 h 1774875"/>
              <a:gd name="connsiteX448" fmla="*/ 1576724 w 1648913"/>
              <a:gd name="connsiteY448" fmla="*/ 1497806 h 1774875"/>
              <a:gd name="connsiteX449" fmla="*/ 1610062 w 1648913"/>
              <a:gd name="connsiteY449" fmla="*/ 1490662 h 17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</a:cxnLst>
            <a:rect l="l" t="t" r="r" b="b"/>
            <a:pathLst>
              <a:path w="1648913" h="1774875">
                <a:moveTo>
                  <a:pt x="1610062" y="1490662"/>
                </a:moveTo>
                <a:cubicBezTo>
                  <a:pt x="1616809" y="1489868"/>
                  <a:pt x="1615430" y="1491269"/>
                  <a:pt x="1617205" y="1493044"/>
                </a:cubicBezTo>
                <a:cubicBezTo>
                  <a:pt x="1625392" y="1501232"/>
                  <a:pt x="1626117" y="1505492"/>
                  <a:pt x="1629112" y="1514475"/>
                </a:cubicBezTo>
                <a:cubicBezTo>
                  <a:pt x="1629906" y="1524000"/>
                  <a:pt x="1630230" y="1533576"/>
                  <a:pt x="1631493" y="1543050"/>
                </a:cubicBezTo>
                <a:cubicBezTo>
                  <a:pt x="1631825" y="1545538"/>
                  <a:pt x="1633611" y="1547698"/>
                  <a:pt x="1633874" y="1550194"/>
                </a:cubicBezTo>
                <a:cubicBezTo>
                  <a:pt x="1635206" y="1562849"/>
                  <a:pt x="1635240" y="1575610"/>
                  <a:pt x="1636255" y="1588294"/>
                </a:cubicBezTo>
                <a:cubicBezTo>
                  <a:pt x="1636828" y="1595459"/>
                  <a:pt x="1637843" y="1602581"/>
                  <a:pt x="1638637" y="1609725"/>
                </a:cubicBezTo>
                <a:cubicBezTo>
                  <a:pt x="1639431" y="1634331"/>
                  <a:pt x="1639689" y="1658961"/>
                  <a:pt x="1641018" y="1683544"/>
                </a:cubicBezTo>
                <a:cubicBezTo>
                  <a:pt x="1642701" y="1714678"/>
                  <a:pt x="1648913" y="1678788"/>
                  <a:pt x="1641018" y="1728787"/>
                </a:cubicBezTo>
                <a:cubicBezTo>
                  <a:pt x="1640235" y="1733746"/>
                  <a:pt x="1637843" y="1738312"/>
                  <a:pt x="1636255" y="1743075"/>
                </a:cubicBezTo>
                <a:cubicBezTo>
                  <a:pt x="1635461" y="1745456"/>
                  <a:pt x="1635649" y="1748444"/>
                  <a:pt x="1633874" y="1750219"/>
                </a:cubicBezTo>
                <a:cubicBezTo>
                  <a:pt x="1627565" y="1756528"/>
                  <a:pt x="1620940" y="1765020"/>
                  <a:pt x="1612443" y="1769269"/>
                </a:cubicBezTo>
                <a:cubicBezTo>
                  <a:pt x="1610198" y="1770392"/>
                  <a:pt x="1607804" y="1771493"/>
                  <a:pt x="1605299" y="1771650"/>
                </a:cubicBezTo>
                <a:cubicBezTo>
                  <a:pt x="1582311" y="1773087"/>
                  <a:pt x="1559262" y="1773237"/>
                  <a:pt x="1536243" y="1774031"/>
                </a:cubicBezTo>
                <a:cubicBezTo>
                  <a:pt x="1529893" y="1773237"/>
                  <a:pt x="1522721" y="1774875"/>
                  <a:pt x="1517193" y="1771650"/>
                </a:cubicBezTo>
                <a:cubicBezTo>
                  <a:pt x="1512249" y="1768766"/>
                  <a:pt x="1511102" y="1761941"/>
                  <a:pt x="1507668" y="1757362"/>
                </a:cubicBezTo>
                <a:lnTo>
                  <a:pt x="1500524" y="1747837"/>
                </a:lnTo>
                <a:cubicBezTo>
                  <a:pt x="1498137" y="1740676"/>
                  <a:pt x="1498510" y="1739706"/>
                  <a:pt x="1493380" y="1733550"/>
                </a:cubicBezTo>
                <a:cubicBezTo>
                  <a:pt x="1491224" y="1730963"/>
                  <a:pt x="1488393" y="1728993"/>
                  <a:pt x="1486237" y="1726406"/>
                </a:cubicBezTo>
                <a:cubicBezTo>
                  <a:pt x="1484405" y="1724207"/>
                  <a:pt x="1483498" y="1721286"/>
                  <a:pt x="1481474" y="1719262"/>
                </a:cubicBezTo>
                <a:cubicBezTo>
                  <a:pt x="1479450" y="1717238"/>
                  <a:pt x="1476529" y="1716332"/>
                  <a:pt x="1474330" y="1714500"/>
                </a:cubicBezTo>
                <a:cubicBezTo>
                  <a:pt x="1471743" y="1712344"/>
                  <a:pt x="1469254" y="1710014"/>
                  <a:pt x="1467187" y="1707356"/>
                </a:cubicBezTo>
                <a:cubicBezTo>
                  <a:pt x="1463673" y="1702838"/>
                  <a:pt x="1457662" y="1693069"/>
                  <a:pt x="1457662" y="1693069"/>
                </a:cubicBezTo>
                <a:cubicBezTo>
                  <a:pt x="1444168" y="1693863"/>
                  <a:pt x="1430697" y="1695450"/>
                  <a:pt x="1417180" y="1695450"/>
                </a:cubicBezTo>
                <a:cubicBezTo>
                  <a:pt x="1410781" y="1695450"/>
                  <a:pt x="1404304" y="1694753"/>
                  <a:pt x="1398130" y="1693069"/>
                </a:cubicBezTo>
                <a:cubicBezTo>
                  <a:pt x="1381074" y="1688417"/>
                  <a:pt x="1400565" y="1687892"/>
                  <a:pt x="1383843" y="1685925"/>
                </a:cubicBezTo>
                <a:cubicBezTo>
                  <a:pt x="1372778" y="1684623"/>
                  <a:pt x="1361618" y="1684338"/>
                  <a:pt x="1350505" y="1683544"/>
                </a:cubicBezTo>
                <a:cubicBezTo>
                  <a:pt x="1348124" y="1682750"/>
                  <a:pt x="1345137" y="1682937"/>
                  <a:pt x="1343362" y="1681162"/>
                </a:cubicBezTo>
                <a:cubicBezTo>
                  <a:pt x="1339315" y="1677115"/>
                  <a:pt x="1333837" y="1666875"/>
                  <a:pt x="1333837" y="1666875"/>
                </a:cubicBezTo>
                <a:cubicBezTo>
                  <a:pt x="1333043" y="1652587"/>
                  <a:pt x="1332812" y="1638257"/>
                  <a:pt x="1331455" y="1624012"/>
                </a:cubicBezTo>
                <a:cubicBezTo>
                  <a:pt x="1330844" y="1617598"/>
                  <a:pt x="1327045" y="1613378"/>
                  <a:pt x="1321930" y="1609725"/>
                </a:cubicBezTo>
                <a:cubicBezTo>
                  <a:pt x="1319041" y="1607662"/>
                  <a:pt x="1315668" y="1606360"/>
                  <a:pt x="1312405" y="1604962"/>
                </a:cubicBezTo>
                <a:cubicBezTo>
                  <a:pt x="1294578" y="1597321"/>
                  <a:pt x="1266678" y="1600827"/>
                  <a:pt x="1252874" y="1600200"/>
                </a:cubicBezTo>
                <a:cubicBezTo>
                  <a:pt x="1248112" y="1598612"/>
                  <a:pt x="1242764" y="1598221"/>
                  <a:pt x="1238587" y="1595437"/>
                </a:cubicBezTo>
                <a:cubicBezTo>
                  <a:pt x="1236206" y="1593850"/>
                  <a:pt x="1234058" y="1591837"/>
                  <a:pt x="1231443" y="1590675"/>
                </a:cubicBezTo>
                <a:cubicBezTo>
                  <a:pt x="1226855" y="1588636"/>
                  <a:pt x="1221645" y="1588157"/>
                  <a:pt x="1217155" y="1585912"/>
                </a:cubicBezTo>
                <a:cubicBezTo>
                  <a:pt x="1213980" y="1584325"/>
                  <a:pt x="1211055" y="1582084"/>
                  <a:pt x="1207630" y="1581150"/>
                </a:cubicBezTo>
                <a:cubicBezTo>
                  <a:pt x="1202215" y="1579673"/>
                  <a:pt x="1196498" y="1579692"/>
                  <a:pt x="1190962" y="1578769"/>
                </a:cubicBezTo>
                <a:cubicBezTo>
                  <a:pt x="1186969" y="1578104"/>
                  <a:pt x="1183024" y="1577181"/>
                  <a:pt x="1179055" y="1576387"/>
                </a:cubicBezTo>
                <a:cubicBezTo>
                  <a:pt x="1176674" y="1574800"/>
                  <a:pt x="1174673" y="1572378"/>
                  <a:pt x="1171912" y="1571625"/>
                </a:cubicBezTo>
                <a:cubicBezTo>
                  <a:pt x="1168015" y="1570562"/>
                  <a:pt x="1130474" y="1567004"/>
                  <a:pt x="1129049" y="1566862"/>
                </a:cubicBezTo>
                <a:cubicBezTo>
                  <a:pt x="1125874" y="1566068"/>
                  <a:pt x="1122659" y="1565421"/>
                  <a:pt x="1119524" y="1564481"/>
                </a:cubicBezTo>
                <a:cubicBezTo>
                  <a:pt x="1114716" y="1563039"/>
                  <a:pt x="1110107" y="1560937"/>
                  <a:pt x="1105237" y="1559719"/>
                </a:cubicBezTo>
                <a:cubicBezTo>
                  <a:pt x="1102999" y="1559159"/>
                  <a:pt x="1091360" y="1556507"/>
                  <a:pt x="1088568" y="1554956"/>
                </a:cubicBezTo>
                <a:cubicBezTo>
                  <a:pt x="1083564" y="1552176"/>
                  <a:pt x="1074280" y="1545431"/>
                  <a:pt x="1074280" y="1545431"/>
                </a:cubicBezTo>
                <a:cubicBezTo>
                  <a:pt x="1072693" y="1543050"/>
                  <a:pt x="1070798" y="1540847"/>
                  <a:pt x="1069518" y="1538287"/>
                </a:cubicBezTo>
                <a:cubicBezTo>
                  <a:pt x="1066164" y="1531578"/>
                  <a:pt x="1066621" y="1519859"/>
                  <a:pt x="1057612" y="1516856"/>
                </a:cubicBezTo>
                <a:lnTo>
                  <a:pt x="1050468" y="1514475"/>
                </a:lnTo>
                <a:cubicBezTo>
                  <a:pt x="1026943" y="1498790"/>
                  <a:pt x="1053699" y="1514847"/>
                  <a:pt x="988555" y="1507331"/>
                </a:cubicBezTo>
                <a:cubicBezTo>
                  <a:pt x="985712" y="1507003"/>
                  <a:pt x="983971" y="1503849"/>
                  <a:pt x="981412" y="1502569"/>
                </a:cubicBezTo>
                <a:cubicBezTo>
                  <a:pt x="979167" y="1501446"/>
                  <a:pt x="976649" y="1500981"/>
                  <a:pt x="974268" y="1500187"/>
                </a:cubicBezTo>
                <a:cubicBezTo>
                  <a:pt x="971887" y="1497806"/>
                  <a:pt x="969280" y="1495631"/>
                  <a:pt x="967124" y="1493044"/>
                </a:cubicBezTo>
                <a:cubicBezTo>
                  <a:pt x="965292" y="1490845"/>
                  <a:pt x="964386" y="1487924"/>
                  <a:pt x="962362" y="1485900"/>
                </a:cubicBezTo>
                <a:cubicBezTo>
                  <a:pt x="960338" y="1483876"/>
                  <a:pt x="957417" y="1482969"/>
                  <a:pt x="955218" y="1481137"/>
                </a:cubicBezTo>
                <a:cubicBezTo>
                  <a:pt x="952631" y="1478981"/>
                  <a:pt x="950876" y="1475862"/>
                  <a:pt x="948074" y="1473994"/>
                </a:cubicBezTo>
                <a:cubicBezTo>
                  <a:pt x="945985" y="1472602"/>
                  <a:pt x="943237" y="1472601"/>
                  <a:pt x="940930" y="1471612"/>
                </a:cubicBezTo>
                <a:cubicBezTo>
                  <a:pt x="932466" y="1467984"/>
                  <a:pt x="931440" y="1466873"/>
                  <a:pt x="924262" y="1462087"/>
                </a:cubicBezTo>
                <a:cubicBezTo>
                  <a:pt x="915531" y="1462881"/>
                  <a:pt x="906641" y="1462632"/>
                  <a:pt x="898068" y="1464469"/>
                </a:cubicBezTo>
                <a:cubicBezTo>
                  <a:pt x="895270" y="1465069"/>
                  <a:pt x="893484" y="1467951"/>
                  <a:pt x="890924" y="1469231"/>
                </a:cubicBezTo>
                <a:cubicBezTo>
                  <a:pt x="888679" y="1470353"/>
                  <a:pt x="886161" y="1470818"/>
                  <a:pt x="883780" y="1471612"/>
                </a:cubicBezTo>
                <a:cubicBezTo>
                  <a:pt x="881399" y="1473200"/>
                  <a:pt x="879499" y="1476375"/>
                  <a:pt x="876637" y="1476375"/>
                </a:cubicBezTo>
                <a:cubicBezTo>
                  <a:pt x="870818" y="1476375"/>
                  <a:pt x="867375" y="1467643"/>
                  <a:pt x="864730" y="1464469"/>
                </a:cubicBezTo>
                <a:cubicBezTo>
                  <a:pt x="862574" y="1461882"/>
                  <a:pt x="859968" y="1459706"/>
                  <a:pt x="857587" y="1457325"/>
                </a:cubicBezTo>
                <a:cubicBezTo>
                  <a:pt x="849649" y="1458912"/>
                  <a:pt x="841353" y="1459245"/>
                  <a:pt x="833774" y="1462087"/>
                </a:cubicBezTo>
                <a:cubicBezTo>
                  <a:pt x="815362" y="1468991"/>
                  <a:pt x="824312" y="1470206"/>
                  <a:pt x="812343" y="1478756"/>
                </a:cubicBezTo>
                <a:cubicBezTo>
                  <a:pt x="809454" y="1480819"/>
                  <a:pt x="805993" y="1481931"/>
                  <a:pt x="802818" y="1483519"/>
                </a:cubicBezTo>
                <a:cubicBezTo>
                  <a:pt x="801230" y="1485900"/>
                  <a:pt x="800290" y="1488874"/>
                  <a:pt x="798055" y="1490662"/>
                </a:cubicBezTo>
                <a:cubicBezTo>
                  <a:pt x="796095" y="1492230"/>
                  <a:pt x="793157" y="1491921"/>
                  <a:pt x="790912" y="1493044"/>
                </a:cubicBezTo>
                <a:cubicBezTo>
                  <a:pt x="788352" y="1494324"/>
                  <a:pt x="786383" y="1496644"/>
                  <a:pt x="783768" y="1497806"/>
                </a:cubicBezTo>
                <a:cubicBezTo>
                  <a:pt x="773576" y="1502336"/>
                  <a:pt x="769656" y="1502178"/>
                  <a:pt x="759955" y="1504950"/>
                </a:cubicBezTo>
                <a:cubicBezTo>
                  <a:pt x="757542" y="1505639"/>
                  <a:pt x="755193" y="1506537"/>
                  <a:pt x="752812" y="1507331"/>
                </a:cubicBezTo>
                <a:cubicBezTo>
                  <a:pt x="740906" y="1506537"/>
                  <a:pt x="728709" y="1507683"/>
                  <a:pt x="717093" y="1504950"/>
                </a:cubicBezTo>
                <a:cubicBezTo>
                  <a:pt x="714307" y="1504294"/>
                  <a:pt x="713083" y="1500567"/>
                  <a:pt x="712330" y="1497806"/>
                </a:cubicBezTo>
                <a:cubicBezTo>
                  <a:pt x="710646" y="1491632"/>
                  <a:pt x="711633" y="1484930"/>
                  <a:pt x="709949" y="1478756"/>
                </a:cubicBezTo>
                <a:cubicBezTo>
                  <a:pt x="708185" y="1472287"/>
                  <a:pt x="702983" y="1470143"/>
                  <a:pt x="698043" y="1466850"/>
                </a:cubicBezTo>
                <a:cubicBezTo>
                  <a:pt x="687724" y="1467644"/>
                  <a:pt x="677373" y="1468088"/>
                  <a:pt x="667087" y="1469231"/>
                </a:cubicBezTo>
                <a:cubicBezTo>
                  <a:pt x="663064" y="1469678"/>
                  <a:pt x="658694" y="1469604"/>
                  <a:pt x="655180" y="1471612"/>
                </a:cubicBezTo>
                <a:cubicBezTo>
                  <a:pt x="652695" y="1473032"/>
                  <a:pt x="652005" y="1476375"/>
                  <a:pt x="650418" y="1478756"/>
                </a:cubicBezTo>
                <a:cubicBezTo>
                  <a:pt x="649624" y="1485900"/>
                  <a:pt x="650493" y="1493432"/>
                  <a:pt x="648037" y="1500187"/>
                </a:cubicBezTo>
                <a:cubicBezTo>
                  <a:pt x="647059" y="1502877"/>
                  <a:pt x="642917" y="1502926"/>
                  <a:pt x="640893" y="1504950"/>
                </a:cubicBezTo>
                <a:cubicBezTo>
                  <a:pt x="638869" y="1506974"/>
                  <a:pt x="637962" y="1509895"/>
                  <a:pt x="636130" y="1512094"/>
                </a:cubicBezTo>
                <a:cubicBezTo>
                  <a:pt x="630401" y="1518969"/>
                  <a:pt x="628867" y="1519317"/>
                  <a:pt x="621843" y="1524000"/>
                </a:cubicBezTo>
                <a:cubicBezTo>
                  <a:pt x="620255" y="1526381"/>
                  <a:pt x="618912" y="1528945"/>
                  <a:pt x="617080" y="1531144"/>
                </a:cubicBezTo>
                <a:cubicBezTo>
                  <a:pt x="614924" y="1533731"/>
                  <a:pt x="611305" y="1535210"/>
                  <a:pt x="609937" y="1538287"/>
                </a:cubicBezTo>
                <a:cubicBezTo>
                  <a:pt x="607976" y="1542699"/>
                  <a:pt x="609082" y="1547994"/>
                  <a:pt x="607555" y="1552575"/>
                </a:cubicBezTo>
                <a:cubicBezTo>
                  <a:pt x="605287" y="1559380"/>
                  <a:pt x="601093" y="1560852"/>
                  <a:pt x="595649" y="1564481"/>
                </a:cubicBezTo>
                <a:cubicBezTo>
                  <a:pt x="594062" y="1566862"/>
                  <a:pt x="593041" y="1569740"/>
                  <a:pt x="590887" y="1571625"/>
                </a:cubicBezTo>
                <a:cubicBezTo>
                  <a:pt x="576034" y="1584622"/>
                  <a:pt x="581361" y="1578428"/>
                  <a:pt x="569455" y="1583531"/>
                </a:cubicBezTo>
                <a:cubicBezTo>
                  <a:pt x="566192" y="1584929"/>
                  <a:pt x="563243" y="1587020"/>
                  <a:pt x="559930" y="1588294"/>
                </a:cubicBezTo>
                <a:cubicBezTo>
                  <a:pt x="552902" y="1590997"/>
                  <a:pt x="545643" y="1593056"/>
                  <a:pt x="538499" y="1595437"/>
                </a:cubicBezTo>
                <a:lnTo>
                  <a:pt x="524212" y="1600200"/>
                </a:lnTo>
                <a:lnTo>
                  <a:pt x="517068" y="1602581"/>
                </a:lnTo>
                <a:cubicBezTo>
                  <a:pt x="485822" y="1626017"/>
                  <a:pt x="523776" y="1599119"/>
                  <a:pt x="500399" y="1612106"/>
                </a:cubicBezTo>
                <a:cubicBezTo>
                  <a:pt x="495396" y="1614886"/>
                  <a:pt x="491231" y="1619071"/>
                  <a:pt x="486112" y="1621631"/>
                </a:cubicBezTo>
                <a:cubicBezTo>
                  <a:pt x="474342" y="1627517"/>
                  <a:pt x="479955" y="1625272"/>
                  <a:pt x="469443" y="1628775"/>
                </a:cubicBezTo>
                <a:cubicBezTo>
                  <a:pt x="459918" y="1627981"/>
                  <a:pt x="450103" y="1628857"/>
                  <a:pt x="440868" y="1626394"/>
                </a:cubicBezTo>
                <a:cubicBezTo>
                  <a:pt x="431628" y="1623930"/>
                  <a:pt x="435028" y="1617634"/>
                  <a:pt x="431343" y="1612106"/>
                </a:cubicBezTo>
                <a:cubicBezTo>
                  <a:pt x="429475" y="1609304"/>
                  <a:pt x="426355" y="1607549"/>
                  <a:pt x="424199" y="1604962"/>
                </a:cubicBezTo>
                <a:cubicBezTo>
                  <a:pt x="422367" y="1602764"/>
                  <a:pt x="421460" y="1599842"/>
                  <a:pt x="419437" y="1597819"/>
                </a:cubicBezTo>
                <a:cubicBezTo>
                  <a:pt x="417413" y="1595795"/>
                  <a:pt x="414466" y="1594919"/>
                  <a:pt x="412293" y="1593056"/>
                </a:cubicBezTo>
                <a:cubicBezTo>
                  <a:pt x="408884" y="1590134"/>
                  <a:pt x="406274" y="1586336"/>
                  <a:pt x="402768" y="1583531"/>
                </a:cubicBezTo>
                <a:cubicBezTo>
                  <a:pt x="398298" y="1579955"/>
                  <a:pt x="394197" y="1574292"/>
                  <a:pt x="388480" y="1574006"/>
                </a:cubicBezTo>
                <a:lnTo>
                  <a:pt x="340855" y="1571625"/>
                </a:lnTo>
                <a:cubicBezTo>
                  <a:pt x="327237" y="1551195"/>
                  <a:pt x="338474" y="1571137"/>
                  <a:pt x="338474" y="1519237"/>
                </a:cubicBezTo>
                <a:cubicBezTo>
                  <a:pt x="338474" y="1507305"/>
                  <a:pt x="337411" y="1495378"/>
                  <a:pt x="336093" y="1483519"/>
                </a:cubicBezTo>
                <a:cubicBezTo>
                  <a:pt x="335816" y="1481024"/>
                  <a:pt x="335104" y="1478464"/>
                  <a:pt x="333712" y="1476375"/>
                </a:cubicBezTo>
                <a:cubicBezTo>
                  <a:pt x="331844" y="1473573"/>
                  <a:pt x="329492" y="1470902"/>
                  <a:pt x="326568" y="1469231"/>
                </a:cubicBezTo>
                <a:cubicBezTo>
                  <a:pt x="323726" y="1467607"/>
                  <a:pt x="320178" y="1467790"/>
                  <a:pt x="317043" y="1466850"/>
                </a:cubicBezTo>
                <a:cubicBezTo>
                  <a:pt x="312234" y="1465407"/>
                  <a:pt x="307664" y="1463139"/>
                  <a:pt x="302755" y="1462087"/>
                </a:cubicBezTo>
                <a:cubicBezTo>
                  <a:pt x="296498" y="1460746"/>
                  <a:pt x="290055" y="1460500"/>
                  <a:pt x="283705" y="1459706"/>
                </a:cubicBezTo>
                <a:cubicBezTo>
                  <a:pt x="280301" y="1425658"/>
                  <a:pt x="287255" y="1444441"/>
                  <a:pt x="274180" y="1428750"/>
                </a:cubicBezTo>
                <a:cubicBezTo>
                  <a:pt x="272348" y="1426551"/>
                  <a:pt x="271845" y="1423123"/>
                  <a:pt x="269418" y="1421606"/>
                </a:cubicBezTo>
                <a:cubicBezTo>
                  <a:pt x="265161" y="1418945"/>
                  <a:pt x="255130" y="1416844"/>
                  <a:pt x="255130" y="1416844"/>
                </a:cubicBezTo>
                <a:cubicBezTo>
                  <a:pt x="243224" y="1417638"/>
                  <a:pt x="231027" y="1416492"/>
                  <a:pt x="219412" y="1419225"/>
                </a:cubicBezTo>
                <a:cubicBezTo>
                  <a:pt x="216626" y="1419881"/>
                  <a:pt x="216673" y="1424345"/>
                  <a:pt x="214649" y="1426369"/>
                </a:cubicBezTo>
                <a:cubicBezTo>
                  <a:pt x="212625" y="1428393"/>
                  <a:pt x="209886" y="1429544"/>
                  <a:pt x="207505" y="1431131"/>
                </a:cubicBezTo>
                <a:cubicBezTo>
                  <a:pt x="192427" y="1427362"/>
                  <a:pt x="199795" y="1431473"/>
                  <a:pt x="188455" y="1414462"/>
                </a:cubicBezTo>
                <a:lnTo>
                  <a:pt x="188455" y="1414462"/>
                </a:lnTo>
                <a:cubicBezTo>
                  <a:pt x="178207" y="1411046"/>
                  <a:pt x="183747" y="1412690"/>
                  <a:pt x="171787" y="1409700"/>
                </a:cubicBezTo>
                <a:cubicBezTo>
                  <a:pt x="160017" y="1392044"/>
                  <a:pt x="163385" y="1401025"/>
                  <a:pt x="159880" y="1383506"/>
                </a:cubicBezTo>
                <a:cubicBezTo>
                  <a:pt x="159086" y="1360487"/>
                  <a:pt x="162278" y="1336981"/>
                  <a:pt x="157499" y="1314450"/>
                </a:cubicBezTo>
                <a:cubicBezTo>
                  <a:pt x="156094" y="1307827"/>
                  <a:pt x="133679" y="1301747"/>
                  <a:pt x="128924" y="1300162"/>
                </a:cubicBezTo>
                <a:lnTo>
                  <a:pt x="121780" y="1297781"/>
                </a:lnTo>
                <a:lnTo>
                  <a:pt x="114637" y="1295400"/>
                </a:lnTo>
                <a:cubicBezTo>
                  <a:pt x="112256" y="1293019"/>
                  <a:pt x="110295" y="1290124"/>
                  <a:pt x="107493" y="1288256"/>
                </a:cubicBezTo>
                <a:cubicBezTo>
                  <a:pt x="105404" y="1286864"/>
                  <a:pt x="102124" y="1287650"/>
                  <a:pt x="100349" y="1285875"/>
                </a:cubicBezTo>
                <a:cubicBezTo>
                  <a:pt x="98574" y="1284100"/>
                  <a:pt x="98762" y="1281112"/>
                  <a:pt x="97968" y="1278731"/>
                </a:cubicBezTo>
                <a:cubicBezTo>
                  <a:pt x="98762" y="1274762"/>
                  <a:pt x="97864" y="1270020"/>
                  <a:pt x="100349" y="1266825"/>
                </a:cubicBezTo>
                <a:cubicBezTo>
                  <a:pt x="103863" y="1262307"/>
                  <a:pt x="114637" y="1257300"/>
                  <a:pt x="114637" y="1257300"/>
                </a:cubicBezTo>
                <a:cubicBezTo>
                  <a:pt x="115409" y="1241089"/>
                  <a:pt x="119635" y="1193947"/>
                  <a:pt x="114637" y="1173956"/>
                </a:cubicBezTo>
                <a:cubicBezTo>
                  <a:pt x="113798" y="1170600"/>
                  <a:pt x="102846" y="1167644"/>
                  <a:pt x="100349" y="1166812"/>
                </a:cubicBezTo>
                <a:cubicBezTo>
                  <a:pt x="97474" y="1155310"/>
                  <a:pt x="94864" y="1149568"/>
                  <a:pt x="100349" y="1135856"/>
                </a:cubicBezTo>
                <a:cubicBezTo>
                  <a:pt x="101281" y="1133525"/>
                  <a:pt x="105112" y="1134269"/>
                  <a:pt x="107493" y="1133475"/>
                </a:cubicBezTo>
                <a:cubicBezTo>
                  <a:pt x="115549" y="1121390"/>
                  <a:pt x="112862" y="1129351"/>
                  <a:pt x="107493" y="1109662"/>
                </a:cubicBezTo>
                <a:cubicBezTo>
                  <a:pt x="105980" y="1104112"/>
                  <a:pt x="105015" y="1098326"/>
                  <a:pt x="102730" y="1092994"/>
                </a:cubicBezTo>
                <a:cubicBezTo>
                  <a:pt x="101332" y="1089731"/>
                  <a:pt x="99091" y="1086837"/>
                  <a:pt x="97968" y="1083469"/>
                </a:cubicBezTo>
                <a:cubicBezTo>
                  <a:pt x="95898" y="1077259"/>
                  <a:pt x="95275" y="1070629"/>
                  <a:pt x="93205" y="1064419"/>
                </a:cubicBezTo>
                <a:cubicBezTo>
                  <a:pt x="92411" y="1062038"/>
                  <a:pt x="91433" y="1059710"/>
                  <a:pt x="90824" y="1057275"/>
                </a:cubicBezTo>
                <a:cubicBezTo>
                  <a:pt x="90146" y="1054564"/>
                  <a:pt x="87528" y="1039265"/>
                  <a:pt x="86062" y="1035844"/>
                </a:cubicBezTo>
                <a:cubicBezTo>
                  <a:pt x="84935" y="1033213"/>
                  <a:pt x="82887" y="1031081"/>
                  <a:pt x="81299" y="1028700"/>
                </a:cubicBezTo>
                <a:cubicBezTo>
                  <a:pt x="78940" y="1021622"/>
                  <a:pt x="77436" y="1012931"/>
                  <a:pt x="71774" y="1007269"/>
                </a:cubicBezTo>
                <a:cubicBezTo>
                  <a:pt x="69750" y="1005245"/>
                  <a:pt x="67011" y="1004094"/>
                  <a:pt x="64630" y="1002506"/>
                </a:cubicBezTo>
                <a:cubicBezTo>
                  <a:pt x="63043" y="1000125"/>
                  <a:pt x="61148" y="997922"/>
                  <a:pt x="59868" y="995362"/>
                </a:cubicBezTo>
                <a:cubicBezTo>
                  <a:pt x="56979" y="989583"/>
                  <a:pt x="56735" y="982287"/>
                  <a:pt x="55105" y="976312"/>
                </a:cubicBezTo>
                <a:cubicBezTo>
                  <a:pt x="53784" y="971469"/>
                  <a:pt x="54520" y="964810"/>
                  <a:pt x="50343" y="962025"/>
                </a:cubicBezTo>
                <a:lnTo>
                  <a:pt x="43199" y="957262"/>
                </a:lnTo>
                <a:cubicBezTo>
                  <a:pt x="41612" y="954881"/>
                  <a:pt x="39717" y="952678"/>
                  <a:pt x="38437" y="950119"/>
                </a:cubicBezTo>
                <a:cubicBezTo>
                  <a:pt x="33091" y="939427"/>
                  <a:pt x="37206" y="932697"/>
                  <a:pt x="38437" y="919162"/>
                </a:cubicBezTo>
                <a:cubicBezTo>
                  <a:pt x="39302" y="909643"/>
                  <a:pt x="37053" y="899372"/>
                  <a:pt x="40818" y="890587"/>
                </a:cubicBezTo>
                <a:cubicBezTo>
                  <a:pt x="42502" y="886658"/>
                  <a:pt x="48755" y="887412"/>
                  <a:pt x="52724" y="885825"/>
                </a:cubicBezTo>
                <a:cubicBezTo>
                  <a:pt x="71774" y="886619"/>
                  <a:pt x="90850" y="886938"/>
                  <a:pt x="109874" y="888206"/>
                </a:cubicBezTo>
                <a:cubicBezTo>
                  <a:pt x="114692" y="888527"/>
                  <a:pt x="119338" y="890788"/>
                  <a:pt x="124162" y="890587"/>
                </a:cubicBezTo>
                <a:cubicBezTo>
                  <a:pt x="138525" y="889989"/>
                  <a:pt x="152737" y="887412"/>
                  <a:pt x="167024" y="885825"/>
                </a:cubicBezTo>
                <a:cubicBezTo>
                  <a:pt x="169405" y="884237"/>
                  <a:pt x="172651" y="883489"/>
                  <a:pt x="174168" y="881062"/>
                </a:cubicBezTo>
                <a:cubicBezTo>
                  <a:pt x="176829" y="876805"/>
                  <a:pt x="178930" y="866775"/>
                  <a:pt x="178930" y="866775"/>
                </a:cubicBezTo>
                <a:cubicBezTo>
                  <a:pt x="178136" y="857250"/>
                  <a:pt x="177812" y="847674"/>
                  <a:pt x="176549" y="838200"/>
                </a:cubicBezTo>
                <a:cubicBezTo>
                  <a:pt x="176217" y="835712"/>
                  <a:pt x="175049" y="833406"/>
                  <a:pt x="174168" y="831056"/>
                </a:cubicBezTo>
                <a:cubicBezTo>
                  <a:pt x="172667" y="827054"/>
                  <a:pt x="170993" y="823119"/>
                  <a:pt x="169405" y="819150"/>
                </a:cubicBezTo>
                <a:cubicBezTo>
                  <a:pt x="170802" y="812165"/>
                  <a:pt x="171423" y="806505"/>
                  <a:pt x="174168" y="800100"/>
                </a:cubicBezTo>
                <a:cubicBezTo>
                  <a:pt x="175566" y="796837"/>
                  <a:pt x="177612" y="793871"/>
                  <a:pt x="178930" y="790575"/>
                </a:cubicBezTo>
                <a:cubicBezTo>
                  <a:pt x="180794" y="785914"/>
                  <a:pt x="182105" y="781050"/>
                  <a:pt x="183693" y="776287"/>
                </a:cubicBezTo>
                <a:lnTo>
                  <a:pt x="186074" y="769144"/>
                </a:lnTo>
                <a:cubicBezTo>
                  <a:pt x="185280" y="765175"/>
                  <a:pt x="185503" y="760857"/>
                  <a:pt x="183693" y="757237"/>
                </a:cubicBezTo>
                <a:cubicBezTo>
                  <a:pt x="181402" y="752655"/>
                  <a:pt x="173506" y="748065"/>
                  <a:pt x="169405" y="745331"/>
                </a:cubicBezTo>
                <a:cubicBezTo>
                  <a:pt x="168108" y="741439"/>
                  <a:pt x="166149" y="733474"/>
                  <a:pt x="162262" y="731044"/>
                </a:cubicBezTo>
                <a:cubicBezTo>
                  <a:pt x="152547" y="724972"/>
                  <a:pt x="133679" y="724852"/>
                  <a:pt x="124162" y="723900"/>
                </a:cubicBezTo>
                <a:lnTo>
                  <a:pt x="109874" y="719137"/>
                </a:lnTo>
                <a:lnTo>
                  <a:pt x="102730" y="716756"/>
                </a:lnTo>
                <a:lnTo>
                  <a:pt x="88443" y="695325"/>
                </a:lnTo>
                <a:cubicBezTo>
                  <a:pt x="86855" y="692944"/>
                  <a:pt x="85704" y="690205"/>
                  <a:pt x="83680" y="688181"/>
                </a:cubicBezTo>
                <a:lnTo>
                  <a:pt x="76537" y="681037"/>
                </a:lnTo>
                <a:cubicBezTo>
                  <a:pt x="70547" y="663073"/>
                  <a:pt x="78629" y="685225"/>
                  <a:pt x="69393" y="666750"/>
                </a:cubicBezTo>
                <a:cubicBezTo>
                  <a:pt x="68271" y="664505"/>
                  <a:pt x="68231" y="661800"/>
                  <a:pt x="67012" y="659606"/>
                </a:cubicBezTo>
                <a:cubicBezTo>
                  <a:pt x="64232" y="654603"/>
                  <a:pt x="59297" y="650749"/>
                  <a:pt x="57487" y="645319"/>
                </a:cubicBezTo>
                <a:cubicBezTo>
                  <a:pt x="51497" y="627355"/>
                  <a:pt x="59578" y="649504"/>
                  <a:pt x="50343" y="631031"/>
                </a:cubicBezTo>
                <a:cubicBezTo>
                  <a:pt x="40492" y="611327"/>
                  <a:pt x="56839" y="637200"/>
                  <a:pt x="43199" y="616744"/>
                </a:cubicBezTo>
                <a:cubicBezTo>
                  <a:pt x="39738" y="606360"/>
                  <a:pt x="39964" y="602860"/>
                  <a:pt x="33674" y="595312"/>
                </a:cubicBezTo>
                <a:cubicBezTo>
                  <a:pt x="31518" y="592725"/>
                  <a:pt x="28686" y="590756"/>
                  <a:pt x="26530" y="588169"/>
                </a:cubicBezTo>
                <a:cubicBezTo>
                  <a:pt x="16606" y="576260"/>
                  <a:pt x="27724" y="584996"/>
                  <a:pt x="14624" y="576262"/>
                </a:cubicBezTo>
                <a:cubicBezTo>
                  <a:pt x="13037" y="573881"/>
                  <a:pt x="11142" y="571678"/>
                  <a:pt x="9862" y="569119"/>
                </a:cubicBezTo>
                <a:cubicBezTo>
                  <a:pt x="0" y="549397"/>
                  <a:pt x="16368" y="575309"/>
                  <a:pt x="2718" y="554831"/>
                </a:cubicBezTo>
                <a:cubicBezTo>
                  <a:pt x="3512" y="534987"/>
                  <a:pt x="1049" y="514742"/>
                  <a:pt x="5099" y="495300"/>
                </a:cubicBezTo>
                <a:cubicBezTo>
                  <a:pt x="5766" y="492096"/>
                  <a:pt x="11351" y="497681"/>
                  <a:pt x="14624" y="497681"/>
                </a:cubicBezTo>
                <a:cubicBezTo>
                  <a:pt x="21812" y="497681"/>
                  <a:pt x="28911" y="496094"/>
                  <a:pt x="36055" y="495300"/>
                </a:cubicBezTo>
                <a:cubicBezTo>
                  <a:pt x="41323" y="490032"/>
                  <a:pt x="43710" y="486710"/>
                  <a:pt x="50343" y="483394"/>
                </a:cubicBezTo>
                <a:cubicBezTo>
                  <a:pt x="52588" y="482271"/>
                  <a:pt x="55293" y="482231"/>
                  <a:pt x="57487" y="481012"/>
                </a:cubicBezTo>
                <a:cubicBezTo>
                  <a:pt x="62490" y="478232"/>
                  <a:pt x="67012" y="474662"/>
                  <a:pt x="71774" y="471487"/>
                </a:cubicBezTo>
                <a:lnTo>
                  <a:pt x="86062" y="461962"/>
                </a:lnTo>
                <a:cubicBezTo>
                  <a:pt x="88443" y="460375"/>
                  <a:pt x="91182" y="459223"/>
                  <a:pt x="93205" y="457200"/>
                </a:cubicBezTo>
                <a:cubicBezTo>
                  <a:pt x="98473" y="451932"/>
                  <a:pt x="100860" y="448610"/>
                  <a:pt x="107493" y="445294"/>
                </a:cubicBezTo>
                <a:cubicBezTo>
                  <a:pt x="113359" y="442361"/>
                  <a:pt x="123429" y="441447"/>
                  <a:pt x="128924" y="440531"/>
                </a:cubicBezTo>
                <a:cubicBezTo>
                  <a:pt x="133687" y="437356"/>
                  <a:pt x="137782" y="432816"/>
                  <a:pt x="143212" y="431006"/>
                </a:cubicBezTo>
                <a:cubicBezTo>
                  <a:pt x="145593" y="430212"/>
                  <a:pt x="147905" y="429169"/>
                  <a:pt x="150355" y="428625"/>
                </a:cubicBezTo>
                <a:cubicBezTo>
                  <a:pt x="155068" y="427578"/>
                  <a:pt x="159908" y="427191"/>
                  <a:pt x="164643" y="426244"/>
                </a:cubicBezTo>
                <a:cubicBezTo>
                  <a:pt x="167852" y="425602"/>
                  <a:pt x="170993" y="424656"/>
                  <a:pt x="174168" y="423862"/>
                </a:cubicBezTo>
                <a:cubicBezTo>
                  <a:pt x="176549" y="424656"/>
                  <a:pt x="179537" y="424469"/>
                  <a:pt x="181312" y="426244"/>
                </a:cubicBezTo>
                <a:cubicBezTo>
                  <a:pt x="183087" y="428019"/>
                  <a:pt x="181217" y="432974"/>
                  <a:pt x="183693" y="433387"/>
                </a:cubicBezTo>
                <a:cubicBezTo>
                  <a:pt x="192341" y="434828"/>
                  <a:pt x="201156" y="431800"/>
                  <a:pt x="209887" y="431006"/>
                </a:cubicBezTo>
                <a:cubicBezTo>
                  <a:pt x="211474" y="427831"/>
                  <a:pt x="214209" y="425003"/>
                  <a:pt x="214649" y="421481"/>
                </a:cubicBezTo>
                <a:cubicBezTo>
                  <a:pt x="215256" y="416622"/>
                  <a:pt x="210863" y="408170"/>
                  <a:pt x="207505" y="404812"/>
                </a:cubicBezTo>
                <a:cubicBezTo>
                  <a:pt x="205482" y="402789"/>
                  <a:pt x="202743" y="401637"/>
                  <a:pt x="200362" y="400050"/>
                </a:cubicBezTo>
                <a:cubicBezTo>
                  <a:pt x="199568" y="397669"/>
                  <a:pt x="199548" y="394866"/>
                  <a:pt x="197980" y="392906"/>
                </a:cubicBezTo>
                <a:cubicBezTo>
                  <a:pt x="196192" y="390671"/>
                  <a:pt x="192354" y="390571"/>
                  <a:pt x="190837" y="388144"/>
                </a:cubicBezTo>
                <a:cubicBezTo>
                  <a:pt x="188176" y="383887"/>
                  <a:pt x="187662" y="378619"/>
                  <a:pt x="186074" y="373856"/>
                </a:cubicBezTo>
                <a:lnTo>
                  <a:pt x="183693" y="366712"/>
                </a:lnTo>
                <a:cubicBezTo>
                  <a:pt x="185280" y="357187"/>
                  <a:pt x="181627" y="344965"/>
                  <a:pt x="188455" y="338137"/>
                </a:cubicBezTo>
                <a:cubicBezTo>
                  <a:pt x="194654" y="331938"/>
                  <a:pt x="206269" y="338334"/>
                  <a:pt x="214649" y="335756"/>
                </a:cubicBezTo>
                <a:cubicBezTo>
                  <a:pt x="217385" y="334914"/>
                  <a:pt x="217824" y="330993"/>
                  <a:pt x="219412" y="328612"/>
                </a:cubicBezTo>
                <a:cubicBezTo>
                  <a:pt x="220206" y="326231"/>
                  <a:pt x="221301" y="323930"/>
                  <a:pt x="221793" y="321469"/>
                </a:cubicBezTo>
                <a:cubicBezTo>
                  <a:pt x="224042" y="310226"/>
                  <a:pt x="221334" y="305259"/>
                  <a:pt x="228937" y="297656"/>
                </a:cubicBezTo>
                <a:cubicBezTo>
                  <a:pt x="230960" y="295633"/>
                  <a:pt x="233882" y="294726"/>
                  <a:pt x="236080" y="292894"/>
                </a:cubicBezTo>
                <a:cubicBezTo>
                  <a:pt x="238667" y="290738"/>
                  <a:pt x="240280" y="287386"/>
                  <a:pt x="243224" y="285750"/>
                </a:cubicBezTo>
                <a:cubicBezTo>
                  <a:pt x="247613" y="283312"/>
                  <a:pt x="257512" y="280987"/>
                  <a:pt x="257512" y="280987"/>
                </a:cubicBezTo>
                <a:cubicBezTo>
                  <a:pt x="259099" y="278606"/>
                  <a:pt x="260251" y="275867"/>
                  <a:pt x="262274" y="273844"/>
                </a:cubicBezTo>
                <a:cubicBezTo>
                  <a:pt x="265080" y="271038"/>
                  <a:pt x="269258" y="269749"/>
                  <a:pt x="271799" y="266700"/>
                </a:cubicBezTo>
                <a:cubicBezTo>
                  <a:pt x="273406" y="264772"/>
                  <a:pt x="272639" y="261537"/>
                  <a:pt x="274180" y="259556"/>
                </a:cubicBezTo>
                <a:cubicBezTo>
                  <a:pt x="278315" y="254240"/>
                  <a:pt x="283705" y="250031"/>
                  <a:pt x="288468" y="245269"/>
                </a:cubicBezTo>
                <a:lnTo>
                  <a:pt x="295612" y="238125"/>
                </a:lnTo>
                <a:lnTo>
                  <a:pt x="302755" y="230981"/>
                </a:lnTo>
                <a:cubicBezTo>
                  <a:pt x="303549" y="228600"/>
                  <a:pt x="303596" y="225818"/>
                  <a:pt x="305137" y="223837"/>
                </a:cubicBezTo>
                <a:cubicBezTo>
                  <a:pt x="309272" y="218521"/>
                  <a:pt x="319424" y="209550"/>
                  <a:pt x="319424" y="209550"/>
                </a:cubicBezTo>
                <a:cubicBezTo>
                  <a:pt x="340011" y="211421"/>
                  <a:pt x="340422" y="210106"/>
                  <a:pt x="355143" y="214312"/>
                </a:cubicBezTo>
                <a:cubicBezTo>
                  <a:pt x="357557" y="215002"/>
                  <a:pt x="360093" y="215475"/>
                  <a:pt x="362287" y="216694"/>
                </a:cubicBezTo>
                <a:cubicBezTo>
                  <a:pt x="386846" y="230339"/>
                  <a:pt x="367555" y="223213"/>
                  <a:pt x="383718" y="228600"/>
                </a:cubicBezTo>
                <a:cubicBezTo>
                  <a:pt x="384512" y="243681"/>
                  <a:pt x="384732" y="258804"/>
                  <a:pt x="386099" y="273844"/>
                </a:cubicBezTo>
                <a:cubicBezTo>
                  <a:pt x="386326" y="276343"/>
                  <a:pt x="386939" y="279006"/>
                  <a:pt x="388480" y="280987"/>
                </a:cubicBezTo>
                <a:cubicBezTo>
                  <a:pt x="392615" y="286304"/>
                  <a:pt x="396378" y="293145"/>
                  <a:pt x="402768" y="295275"/>
                </a:cubicBezTo>
                <a:lnTo>
                  <a:pt x="409912" y="297656"/>
                </a:lnTo>
                <a:cubicBezTo>
                  <a:pt x="412293" y="296862"/>
                  <a:pt x="414810" y="296397"/>
                  <a:pt x="417055" y="295275"/>
                </a:cubicBezTo>
                <a:cubicBezTo>
                  <a:pt x="419615" y="293995"/>
                  <a:pt x="421568" y="291639"/>
                  <a:pt x="424199" y="290512"/>
                </a:cubicBezTo>
                <a:cubicBezTo>
                  <a:pt x="427207" y="289223"/>
                  <a:pt x="430577" y="289030"/>
                  <a:pt x="433724" y="288131"/>
                </a:cubicBezTo>
                <a:cubicBezTo>
                  <a:pt x="436138" y="287441"/>
                  <a:pt x="438487" y="286544"/>
                  <a:pt x="440868" y="285750"/>
                </a:cubicBezTo>
                <a:cubicBezTo>
                  <a:pt x="443249" y="284162"/>
                  <a:pt x="445988" y="283011"/>
                  <a:pt x="448012" y="280987"/>
                </a:cubicBezTo>
                <a:cubicBezTo>
                  <a:pt x="454830" y="274169"/>
                  <a:pt x="455774" y="263604"/>
                  <a:pt x="457537" y="254794"/>
                </a:cubicBezTo>
                <a:cubicBezTo>
                  <a:pt x="459877" y="210327"/>
                  <a:pt x="461507" y="210352"/>
                  <a:pt x="457537" y="166687"/>
                </a:cubicBezTo>
                <a:cubicBezTo>
                  <a:pt x="457241" y="163428"/>
                  <a:pt x="457032" y="159843"/>
                  <a:pt x="455155" y="157162"/>
                </a:cubicBezTo>
                <a:cubicBezTo>
                  <a:pt x="451293" y="151645"/>
                  <a:pt x="440868" y="142875"/>
                  <a:pt x="440868" y="142875"/>
                </a:cubicBezTo>
                <a:cubicBezTo>
                  <a:pt x="440074" y="140494"/>
                  <a:pt x="439610" y="137976"/>
                  <a:pt x="438487" y="135731"/>
                </a:cubicBezTo>
                <a:cubicBezTo>
                  <a:pt x="429253" y="117264"/>
                  <a:pt x="437328" y="139400"/>
                  <a:pt x="431343" y="121444"/>
                </a:cubicBezTo>
                <a:cubicBezTo>
                  <a:pt x="432220" y="115304"/>
                  <a:pt x="432781" y="104280"/>
                  <a:pt x="436105" y="97631"/>
                </a:cubicBezTo>
                <a:cubicBezTo>
                  <a:pt x="437385" y="95071"/>
                  <a:pt x="439280" y="92868"/>
                  <a:pt x="440868" y="90487"/>
                </a:cubicBezTo>
                <a:cubicBezTo>
                  <a:pt x="441662" y="83343"/>
                  <a:pt x="442067" y="76146"/>
                  <a:pt x="443249" y="69056"/>
                </a:cubicBezTo>
                <a:cubicBezTo>
                  <a:pt x="443662" y="66580"/>
                  <a:pt x="444062" y="63872"/>
                  <a:pt x="445630" y="61912"/>
                </a:cubicBezTo>
                <a:cubicBezTo>
                  <a:pt x="447418" y="59677"/>
                  <a:pt x="450214" y="58430"/>
                  <a:pt x="452774" y="57150"/>
                </a:cubicBezTo>
                <a:cubicBezTo>
                  <a:pt x="455019" y="56028"/>
                  <a:pt x="457537" y="55563"/>
                  <a:pt x="459918" y="54769"/>
                </a:cubicBezTo>
                <a:cubicBezTo>
                  <a:pt x="462299" y="53181"/>
                  <a:pt x="464382" y="51011"/>
                  <a:pt x="467062" y="50006"/>
                </a:cubicBezTo>
                <a:cubicBezTo>
                  <a:pt x="470852" y="48585"/>
                  <a:pt x="475042" y="48607"/>
                  <a:pt x="478968" y="47625"/>
                </a:cubicBezTo>
                <a:cubicBezTo>
                  <a:pt x="481403" y="47016"/>
                  <a:pt x="483731" y="46038"/>
                  <a:pt x="486112" y="45244"/>
                </a:cubicBezTo>
                <a:cubicBezTo>
                  <a:pt x="488493" y="42069"/>
                  <a:pt x="491152" y="39084"/>
                  <a:pt x="493255" y="35719"/>
                </a:cubicBezTo>
                <a:cubicBezTo>
                  <a:pt x="495136" y="32709"/>
                  <a:pt x="495955" y="29083"/>
                  <a:pt x="498018" y="26194"/>
                </a:cubicBezTo>
                <a:cubicBezTo>
                  <a:pt x="499976" y="23454"/>
                  <a:pt x="502781" y="21431"/>
                  <a:pt x="505162" y="19050"/>
                </a:cubicBezTo>
                <a:cubicBezTo>
                  <a:pt x="505183" y="18968"/>
                  <a:pt x="508786" y="3519"/>
                  <a:pt x="509924" y="2381"/>
                </a:cubicBezTo>
                <a:cubicBezTo>
                  <a:pt x="511699" y="606"/>
                  <a:pt x="514687" y="794"/>
                  <a:pt x="517068" y="0"/>
                </a:cubicBezTo>
                <a:cubicBezTo>
                  <a:pt x="524212" y="794"/>
                  <a:pt x="531680" y="108"/>
                  <a:pt x="538499" y="2381"/>
                </a:cubicBezTo>
                <a:cubicBezTo>
                  <a:pt x="543929" y="4191"/>
                  <a:pt x="547357" y="10096"/>
                  <a:pt x="552787" y="11906"/>
                </a:cubicBezTo>
                <a:lnTo>
                  <a:pt x="559930" y="14287"/>
                </a:lnTo>
                <a:cubicBezTo>
                  <a:pt x="562311" y="15875"/>
                  <a:pt x="566603" y="16227"/>
                  <a:pt x="567074" y="19050"/>
                </a:cubicBezTo>
                <a:cubicBezTo>
                  <a:pt x="569621" y="34329"/>
                  <a:pt x="569460" y="42520"/>
                  <a:pt x="557549" y="47625"/>
                </a:cubicBezTo>
                <a:cubicBezTo>
                  <a:pt x="554541" y="48914"/>
                  <a:pt x="551199" y="49212"/>
                  <a:pt x="548024" y="50006"/>
                </a:cubicBezTo>
                <a:cubicBezTo>
                  <a:pt x="545643" y="51594"/>
                  <a:pt x="543440" y="53489"/>
                  <a:pt x="540880" y="54769"/>
                </a:cubicBezTo>
                <a:cubicBezTo>
                  <a:pt x="538635" y="55891"/>
                  <a:pt x="535916" y="55905"/>
                  <a:pt x="533737" y="57150"/>
                </a:cubicBezTo>
                <a:cubicBezTo>
                  <a:pt x="522391" y="63634"/>
                  <a:pt x="526278" y="63762"/>
                  <a:pt x="517068" y="71437"/>
                </a:cubicBezTo>
                <a:cubicBezTo>
                  <a:pt x="514869" y="73269"/>
                  <a:pt x="512305" y="74612"/>
                  <a:pt x="509924" y="76200"/>
                </a:cubicBezTo>
                <a:cubicBezTo>
                  <a:pt x="508337" y="78581"/>
                  <a:pt x="506442" y="80784"/>
                  <a:pt x="505162" y="83344"/>
                </a:cubicBezTo>
                <a:cubicBezTo>
                  <a:pt x="503451" y="86766"/>
                  <a:pt x="501164" y="96952"/>
                  <a:pt x="500399" y="100012"/>
                </a:cubicBezTo>
                <a:cubicBezTo>
                  <a:pt x="501193" y="103187"/>
                  <a:pt x="500736" y="106981"/>
                  <a:pt x="502780" y="109537"/>
                </a:cubicBezTo>
                <a:cubicBezTo>
                  <a:pt x="504348" y="111497"/>
                  <a:pt x="507474" y="111374"/>
                  <a:pt x="509924" y="111919"/>
                </a:cubicBezTo>
                <a:cubicBezTo>
                  <a:pt x="515866" y="113239"/>
                  <a:pt x="535569" y="115922"/>
                  <a:pt x="540880" y="116681"/>
                </a:cubicBezTo>
                <a:cubicBezTo>
                  <a:pt x="559748" y="122971"/>
                  <a:pt x="550216" y="120619"/>
                  <a:pt x="569455" y="123825"/>
                </a:cubicBezTo>
                <a:cubicBezTo>
                  <a:pt x="571836" y="126206"/>
                  <a:pt x="574731" y="128167"/>
                  <a:pt x="576599" y="130969"/>
                </a:cubicBezTo>
                <a:cubicBezTo>
                  <a:pt x="577991" y="133057"/>
                  <a:pt x="577858" y="135867"/>
                  <a:pt x="578980" y="138112"/>
                </a:cubicBezTo>
                <a:cubicBezTo>
                  <a:pt x="580260" y="140672"/>
                  <a:pt x="582155" y="142875"/>
                  <a:pt x="583743" y="145256"/>
                </a:cubicBezTo>
                <a:cubicBezTo>
                  <a:pt x="584506" y="148306"/>
                  <a:pt x="586797" y="158510"/>
                  <a:pt x="588505" y="161925"/>
                </a:cubicBezTo>
                <a:cubicBezTo>
                  <a:pt x="589785" y="164485"/>
                  <a:pt x="591436" y="166870"/>
                  <a:pt x="593268" y="169069"/>
                </a:cubicBezTo>
                <a:cubicBezTo>
                  <a:pt x="595424" y="171656"/>
                  <a:pt x="598345" y="173554"/>
                  <a:pt x="600412" y="176212"/>
                </a:cubicBezTo>
                <a:cubicBezTo>
                  <a:pt x="603926" y="180730"/>
                  <a:pt x="609937" y="190500"/>
                  <a:pt x="609937" y="190500"/>
                </a:cubicBezTo>
                <a:cubicBezTo>
                  <a:pt x="610731" y="192881"/>
                  <a:pt x="611709" y="195209"/>
                  <a:pt x="612318" y="197644"/>
                </a:cubicBezTo>
                <a:cubicBezTo>
                  <a:pt x="613300" y="201570"/>
                  <a:pt x="612691" y="206036"/>
                  <a:pt x="614699" y="209550"/>
                </a:cubicBezTo>
                <a:cubicBezTo>
                  <a:pt x="616119" y="212035"/>
                  <a:pt x="619228" y="213150"/>
                  <a:pt x="621843" y="214312"/>
                </a:cubicBezTo>
                <a:cubicBezTo>
                  <a:pt x="626430" y="216351"/>
                  <a:pt x="636130" y="219075"/>
                  <a:pt x="636130" y="219075"/>
                </a:cubicBezTo>
                <a:cubicBezTo>
                  <a:pt x="640099" y="218281"/>
                  <a:pt x="643997" y="216442"/>
                  <a:pt x="648037" y="216694"/>
                </a:cubicBezTo>
                <a:cubicBezTo>
                  <a:pt x="671318" y="218149"/>
                  <a:pt x="668694" y="217765"/>
                  <a:pt x="681374" y="226219"/>
                </a:cubicBezTo>
                <a:cubicBezTo>
                  <a:pt x="682168" y="228600"/>
                  <a:pt x="681342" y="232673"/>
                  <a:pt x="683755" y="233362"/>
                </a:cubicBezTo>
                <a:cubicBezTo>
                  <a:pt x="688398" y="234688"/>
                  <a:pt x="693215" y="230981"/>
                  <a:pt x="698043" y="230981"/>
                </a:cubicBezTo>
                <a:cubicBezTo>
                  <a:pt x="711560" y="230981"/>
                  <a:pt x="725030" y="232568"/>
                  <a:pt x="738524" y="233362"/>
                </a:cubicBezTo>
                <a:cubicBezTo>
                  <a:pt x="743287" y="234950"/>
                  <a:pt x="748635" y="235340"/>
                  <a:pt x="752812" y="238125"/>
                </a:cubicBezTo>
                <a:cubicBezTo>
                  <a:pt x="755193" y="239712"/>
                  <a:pt x="757340" y="241725"/>
                  <a:pt x="759955" y="242887"/>
                </a:cubicBezTo>
                <a:cubicBezTo>
                  <a:pt x="764543" y="244926"/>
                  <a:pt x="770066" y="244865"/>
                  <a:pt x="774243" y="247650"/>
                </a:cubicBezTo>
                <a:cubicBezTo>
                  <a:pt x="784110" y="254227"/>
                  <a:pt x="778611" y="251718"/>
                  <a:pt x="790912" y="254794"/>
                </a:cubicBezTo>
                <a:cubicBezTo>
                  <a:pt x="815434" y="218009"/>
                  <a:pt x="791512" y="257365"/>
                  <a:pt x="802818" y="230981"/>
                </a:cubicBezTo>
                <a:cubicBezTo>
                  <a:pt x="803945" y="228350"/>
                  <a:pt x="806418" y="226452"/>
                  <a:pt x="807580" y="223837"/>
                </a:cubicBezTo>
                <a:cubicBezTo>
                  <a:pt x="815932" y="205046"/>
                  <a:pt x="806636" y="213355"/>
                  <a:pt x="819487" y="204787"/>
                </a:cubicBezTo>
                <a:cubicBezTo>
                  <a:pt x="821868" y="205581"/>
                  <a:pt x="824855" y="205394"/>
                  <a:pt x="826630" y="207169"/>
                </a:cubicBezTo>
                <a:cubicBezTo>
                  <a:pt x="829573" y="210113"/>
                  <a:pt x="832350" y="219566"/>
                  <a:pt x="833774" y="223837"/>
                </a:cubicBezTo>
                <a:cubicBezTo>
                  <a:pt x="834872" y="231524"/>
                  <a:pt x="836163" y="247661"/>
                  <a:pt x="840918" y="254794"/>
                </a:cubicBezTo>
                <a:cubicBezTo>
                  <a:pt x="842505" y="257175"/>
                  <a:pt x="843445" y="260149"/>
                  <a:pt x="845680" y="261937"/>
                </a:cubicBezTo>
                <a:cubicBezTo>
                  <a:pt x="847640" y="263505"/>
                  <a:pt x="850443" y="263525"/>
                  <a:pt x="852824" y="264319"/>
                </a:cubicBezTo>
                <a:cubicBezTo>
                  <a:pt x="855205" y="263525"/>
                  <a:pt x="857723" y="263060"/>
                  <a:pt x="859968" y="261937"/>
                </a:cubicBezTo>
                <a:cubicBezTo>
                  <a:pt x="862528" y="260657"/>
                  <a:pt x="864497" y="258337"/>
                  <a:pt x="867112" y="257175"/>
                </a:cubicBezTo>
                <a:cubicBezTo>
                  <a:pt x="892616" y="245840"/>
                  <a:pt x="872375" y="258427"/>
                  <a:pt x="888543" y="247650"/>
                </a:cubicBezTo>
                <a:cubicBezTo>
                  <a:pt x="900449" y="248444"/>
                  <a:pt x="912449" y="248343"/>
                  <a:pt x="924262" y="250031"/>
                </a:cubicBezTo>
                <a:cubicBezTo>
                  <a:pt x="929232" y="250741"/>
                  <a:pt x="933679" y="253577"/>
                  <a:pt x="938549" y="254794"/>
                </a:cubicBezTo>
                <a:cubicBezTo>
                  <a:pt x="941724" y="255588"/>
                  <a:pt x="945010" y="256026"/>
                  <a:pt x="948074" y="257175"/>
                </a:cubicBezTo>
                <a:cubicBezTo>
                  <a:pt x="954982" y="259765"/>
                  <a:pt x="958820" y="262751"/>
                  <a:pt x="964743" y="266700"/>
                </a:cubicBezTo>
                <a:cubicBezTo>
                  <a:pt x="963949" y="273050"/>
                  <a:pt x="963414" y="279438"/>
                  <a:pt x="962362" y="285750"/>
                </a:cubicBezTo>
                <a:cubicBezTo>
                  <a:pt x="961366" y="291723"/>
                  <a:pt x="959484" y="296762"/>
                  <a:pt x="957599" y="302419"/>
                </a:cubicBezTo>
                <a:cubicBezTo>
                  <a:pt x="958393" y="306388"/>
                  <a:pt x="957972" y="310811"/>
                  <a:pt x="959980" y="314325"/>
                </a:cubicBezTo>
                <a:cubicBezTo>
                  <a:pt x="961411" y="316830"/>
                  <a:pt x="975314" y="323049"/>
                  <a:pt x="976649" y="323850"/>
                </a:cubicBezTo>
                <a:cubicBezTo>
                  <a:pt x="981557" y="326795"/>
                  <a:pt x="986890" y="329327"/>
                  <a:pt x="990937" y="333375"/>
                </a:cubicBezTo>
                <a:cubicBezTo>
                  <a:pt x="993318" y="335756"/>
                  <a:pt x="995136" y="338884"/>
                  <a:pt x="998080" y="340519"/>
                </a:cubicBezTo>
                <a:cubicBezTo>
                  <a:pt x="1002468" y="342957"/>
                  <a:pt x="1007605" y="343694"/>
                  <a:pt x="1012368" y="345281"/>
                </a:cubicBezTo>
                <a:lnTo>
                  <a:pt x="1026655" y="350044"/>
                </a:lnTo>
                <a:cubicBezTo>
                  <a:pt x="1029036" y="350838"/>
                  <a:pt x="1031292" y="352300"/>
                  <a:pt x="1033799" y="352425"/>
                </a:cubicBezTo>
                <a:lnTo>
                  <a:pt x="1081424" y="354806"/>
                </a:lnTo>
                <a:cubicBezTo>
                  <a:pt x="1083805" y="357187"/>
                  <a:pt x="1086412" y="359363"/>
                  <a:pt x="1088568" y="361950"/>
                </a:cubicBezTo>
                <a:cubicBezTo>
                  <a:pt x="1090400" y="364149"/>
                  <a:pt x="1090903" y="367577"/>
                  <a:pt x="1093330" y="369094"/>
                </a:cubicBezTo>
                <a:cubicBezTo>
                  <a:pt x="1097587" y="371755"/>
                  <a:pt x="1102855" y="372269"/>
                  <a:pt x="1107618" y="373856"/>
                </a:cubicBezTo>
                <a:cubicBezTo>
                  <a:pt x="1124886" y="379611"/>
                  <a:pt x="1104418" y="373118"/>
                  <a:pt x="1138574" y="381000"/>
                </a:cubicBezTo>
                <a:cubicBezTo>
                  <a:pt x="1141020" y="381564"/>
                  <a:pt x="1143337" y="382587"/>
                  <a:pt x="1145718" y="383381"/>
                </a:cubicBezTo>
                <a:cubicBezTo>
                  <a:pt x="1148099" y="384969"/>
                  <a:pt x="1150302" y="386864"/>
                  <a:pt x="1152862" y="388144"/>
                </a:cubicBezTo>
                <a:cubicBezTo>
                  <a:pt x="1156668" y="390047"/>
                  <a:pt x="1165970" y="391889"/>
                  <a:pt x="1169530" y="392906"/>
                </a:cubicBezTo>
                <a:cubicBezTo>
                  <a:pt x="1171944" y="393596"/>
                  <a:pt x="1174293" y="394493"/>
                  <a:pt x="1176674" y="395287"/>
                </a:cubicBezTo>
                <a:cubicBezTo>
                  <a:pt x="1175880" y="399256"/>
                  <a:pt x="1176103" y="403574"/>
                  <a:pt x="1174293" y="407194"/>
                </a:cubicBezTo>
                <a:cubicBezTo>
                  <a:pt x="1169780" y="416219"/>
                  <a:pt x="1167059" y="413192"/>
                  <a:pt x="1160005" y="416719"/>
                </a:cubicBezTo>
                <a:cubicBezTo>
                  <a:pt x="1157446" y="417999"/>
                  <a:pt x="1155243" y="419894"/>
                  <a:pt x="1152862" y="421481"/>
                </a:cubicBezTo>
                <a:cubicBezTo>
                  <a:pt x="1151274" y="426244"/>
                  <a:pt x="1149316" y="430899"/>
                  <a:pt x="1148099" y="435769"/>
                </a:cubicBezTo>
                <a:cubicBezTo>
                  <a:pt x="1147305" y="438944"/>
                  <a:pt x="1146428" y="442099"/>
                  <a:pt x="1145718" y="445294"/>
                </a:cubicBezTo>
                <a:cubicBezTo>
                  <a:pt x="1144840" y="449245"/>
                  <a:pt x="1144319" y="453274"/>
                  <a:pt x="1143337" y="457200"/>
                </a:cubicBezTo>
                <a:cubicBezTo>
                  <a:pt x="1142728" y="459635"/>
                  <a:pt x="1141749" y="461963"/>
                  <a:pt x="1140955" y="464344"/>
                </a:cubicBezTo>
                <a:cubicBezTo>
                  <a:pt x="1141749" y="473075"/>
                  <a:pt x="1139629" y="482593"/>
                  <a:pt x="1143337" y="490537"/>
                </a:cubicBezTo>
                <a:cubicBezTo>
                  <a:pt x="1145758" y="495724"/>
                  <a:pt x="1157624" y="500062"/>
                  <a:pt x="1157624" y="500062"/>
                </a:cubicBezTo>
                <a:cubicBezTo>
                  <a:pt x="1156830" y="508000"/>
                  <a:pt x="1158810" y="516740"/>
                  <a:pt x="1155243" y="523875"/>
                </a:cubicBezTo>
                <a:cubicBezTo>
                  <a:pt x="1153332" y="527698"/>
                  <a:pt x="1147461" y="527512"/>
                  <a:pt x="1143337" y="528637"/>
                </a:cubicBezTo>
                <a:cubicBezTo>
                  <a:pt x="1138679" y="529907"/>
                  <a:pt x="1133762" y="529972"/>
                  <a:pt x="1129049" y="531019"/>
                </a:cubicBezTo>
                <a:cubicBezTo>
                  <a:pt x="1123584" y="532233"/>
                  <a:pt x="1117013" y="535514"/>
                  <a:pt x="1112380" y="538162"/>
                </a:cubicBezTo>
                <a:cubicBezTo>
                  <a:pt x="1109895" y="539582"/>
                  <a:pt x="1107618" y="541337"/>
                  <a:pt x="1105237" y="542925"/>
                </a:cubicBezTo>
                <a:cubicBezTo>
                  <a:pt x="1103649" y="545306"/>
                  <a:pt x="1101754" y="547509"/>
                  <a:pt x="1100474" y="550069"/>
                </a:cubicBezTo>
                <a:cubicBezTo>
                  <a:pt x="1095841" y="559335"/>
                  <a:pt x="1100289" y="556057"/>
                  <a:pt x="1095712" y="566737"/>
                </a:cubicBezTo>
                <a:cubicBezTo>
                  <a:pt x="1094585" y="569368"/>
                  <a:pt x="1092369" y="571396"/>
                  <a:pt x="1090949" y="573881"/>
                </a:cubicBezTo>
                <a:cubicBezTo>
                  <a:pt x="1089188" y="576963"/>
                  <a:pt x="1087774" y="580231"/>
                  <a:pt x="1086187" y="583406"/>
                </a:cubicBezTo>
                <a:cubicBezTo>
                  <a:pt x="1085393" y="596900"/>
                  <a:pt x="1085810" y="610520"/>
                  <a:pt x="1083805" y="623887"/>
                </a:cubicBezTo>
                <a:cubicBezTo>
                  <a:pt x="1083380" y="626717"/>
                  <a:pt x="1079247" y="628176"/>
                  <a:pt x="1079043" y="631031"/>
                </a:cubicBezTo>
                <a:cubicBezTo>
                  <a:pt x="1078394" y="640117"/>
                  <a:pt x="1079584" y="654521"/>
                  <a:pt x="1083805" y="664369"/>
                </a:cubicBezTo>
                <a:cubicBezTo>
                  <a:pt x="1085203" y="667632"/>
                  <a:pt x="1086980" y="670719"/>
                  <a:pt x="1088568" y="673894"/>
                </a:cubicBezTo>
                <a:cubicBezTo>
                  <a:pt x="1088786" y="677382"/>
                  <a:pt x="1087383" y="707243"/>
                  <a:pt x="1093330" y="719137"/>
                </a:cubicBezTo>
                <a:cubicBezTo>
                  <a:pt x="1094610" y="721697"/>
                  <a:pt x="1096505" y="723900"/>
                  <a:pt x="1098093" y="726281"/>
                </a:cubicBezTo>
                <a:cubicBezTo>
                  <a:pt x="1099680" y="723900"/>
                  <a:pt x="1100701" y="721022"/>
                  <a:pt x="1102855" y="719137"/>
                </a:cubicBezTo>
                <a:cubicBezTo>
                  <a:pt x="1108514" y="714185"/>
                  <a:pt x="1116413" y="708806"/>
                  <a:pt x="1124287" y="707231"/>
                </a:cubicBezTo>
                <a:cubicBezTo>
                  <a:pt x="1129790" y="706130"/>
                  <a:pt x="1135399" y="705644"/>
                  <a:pt x="1140955" y="704850"/>
                </a:cubicBezTo>
                <a:cubicBezTo>
                  <a:pt x="1147305" y="705644"/>
                  <a:pt x="1154157" y="704632"/>
                  <a:pt x="1160005" y="707231"/>
                </a:cubicBezTo>
                <a:cubicBezTo>
                  <a:pt x="1162299" y="708250"/>
                  <a:pt x="1161264" y="712130"/>
                  <a:pt x="1162387" y="714375"/>
                </a:cubicBezTo>
                <a:cubicBezTo>
                  <a:pt x="1170202" y="730005"/>
                  <a:pt x="1165773" y="711246"/>
                  <a:pt x="1171912" y="735806"/>
                </a:cubicBezTo>
                <a:cubicBezTo>
                  <a:pt x="1172706" y="738981"/>
                  <a:pt x="1173353" y="742196"/>
                  <a:pt x="1174293" y="745331"/>
                </a:cubicBezTo>
                <a:cubicBezTo>
                  <a:pt x="1175735" y="750140"/>
                  <a:pt x="1179055" y="759619"/>
                  <a:pt x="1179055" y="759619"/>
                </a:cubicBezTo>
                <a:cubicBezTo>
                  <a:pt x="1178261" y="763588"/>
                  <a:pt x="1179747" y="768891"/>
                  <a:pt x="1176674" y="771525"/>
                </a:cubicBezTo>
                <a:cubicBezTo>
                  <a:pt x="1173008" y="774667"/>
                  <a:pt x="1166705" y="771747"/>
                  <a:pt x="1162387" y="773906"/>
                </a:cubicBezTo>
                <a:cubicBezTo>
                  <a:pt x="1159827" y="775186"/>
                  <a:pt x="1159212" y="778669"/>
                  <a:pt x="1157624" y="781050"/>
                </a:cubicBezTo>
                <a:cubicBezTo>
                  <a:pt x="1156830" y="790575"/>
                  <a:pt x="1157706" y="800390"/>
                  <a:pt x="1155243" y="809625"/>
                </a:cubicBezTo>
                <a:cubicBezTo>
                  <a:pt x="1154375" y="812879"/>
                  <a:pt x="1150255" y="814182"/>
                  <a:pt x="1148099" y="816769"/>
                </a:cubicBezTo>
                <a:cubicBezTo>
                  <a:pt x="1139814" y="826711"/>
                  <a:pt x="1147921" y="822384"/>
                  <a:pt x="1136193" y="826294"/>
                </a:cubicBezTo>
                <a:lnTo>
                  <a:pt x="1121905" y="847725"/>
                </a:lnTo>
                <a:cubicBezTo>
                  <a:pt x="1120318" y="850106"/>
                  <a:pt x="1118048" y="852154"/>
                  <a:pt x="1117143" y="854869"/>
                </a:cubicBezTo>
                <a:lnTo>
                  <a:pt x="1114762" y="862012"/>
                </a:lnTo>
                <a:cubicBezTo>
                  <a:pt x="1115556" y="868362"/>
                  <a:pt x="1114766" y="875120"/>
                  <a:pt x="1117143" y="881062"/>
                </a:cubicBezTo>
                <a:cubicBezTo>
                  <a:pt x="1118206" y="883719"/>
                  <a:pt x="1121464" y="886295"/>
                  <a:pt x="1124287" y="885825"/>
                </a:cubicBezTo>
                <a:cubicBezTo>
                  <a:pt x="1127609" y="885271"/>
                  <a:pt x="1128772" y="880748"/>
                  <a:pt x="1131430" y="878681"/>
                </a:cubicBezTo>
                <a:cubicBezTo>
                  <a:pt x="1135948" y="875167"/>
                  <a:pt x="1140955" y="872331"/>
                  <a:pt x="1145718" y="869156"/>
                </a:cubicBezTo>
                <a:cubicBezTo>
                  <a:pt x="1148099" y="867569"/>
                  <a:pt x="1150205" y="865457"/>
                  <a:pt x="1152862" y="864394"/>
                </a:cubicBezTo>
                <a:cubicBezTo>
                  <a:pt x="1156831" y="862806"/>
                  <a:pt x="1160751" y="861092"/>
                  <a:pt x="1164768" y="859631"/>
                </a:cubicBezTo>
                <a:cubicBezTo>
                  <a:pt x="1169486" y="857915"/>
                  <a:pt x="1174394" y="856733"/>
                  <a:pt x="1179055" y="854869"/>
                </a:cubicBezTo>
                <a:cubicBezTo>
                  <a:pt x="1185344" y="852353"/>
                  <a:pt x="1191573" y="849591"/>
                  <a:pt x="1198105" y="847725"/>
                </a:cubicBezTo>
                <a:cubicBezTo>
                  <a:pt x="1201252" y="846826"/>
                  <a:pt x="1204455" y="846138"/>
                  <a:pt x="1207630" y="845344"/>
                </a:cubicBezTo>
                <a:cubicBezTo>
                  <a:pt x="1210011" y="843756"/>
                  <a:pt x="1212117" y="841644"/>
                  <a:pt x="1214774" y="840581"/>
                </a:cubicBezTo>
                <a:cubicBezTo>
                  <a:pt x="1234028" y="832879"/>
                  <a:pt x="1234556" y="836102"/>
                  <a:pt x="1257637" y="838200"/>
                </a:cubicBezTo>
                <a:cubicBezTo>
                  <a:pt x="1264781" y="837406"/>
                  <a:pt x="1272095" y="837562"/>
                  <a:pt x="1279068" y="835819"/>
                </a:cubicBezTo>
                <a:cubicBezTo>
                  <a:pt x="1284137" y="834552"/>
                  <a:pt x="1289927" y="826769"/>
                  <a:pt x="1293355" y="823912"/>
                </a:cubicBezTo>
                <a:cubicBezTo>
                  <a:pt x="1300401" y="818040"/>
                  <a:pt x="1300948" y="819038"/>
                  <a:pt x="1310024" y="816769"/>
                </a:cubicBezTo>
                <a:cubicBezTo>
                  <a:pt x="1313199" y="817563"/>
                  <a:pt x="1317865" y="816344"/>
                  <a:pt x="1319549" y="819150"/>
                </a:cubicBezTo>
                <a:cubicBezTo>
                  <a:pt x="1321233" y="821956"/>
                  <a:pt x="1318632" y="825748"/>
                  <a:pt x="1317168" y="828675"/>
                </a:cubicBezTo>
                <a:cubicBezTo>
                  <a:pt x="1311472" y="840067"/>
                  <a:pt x="1308338" y="842267"/>
                  <a:pt x="1300499" y="850106"/>
                </a:cubicBezTo>
                <a:cubicBezTo>
                  <a:pt x="1301293" y="855662"/>
                  <a:pt x="1300865" y="861536"/>
                  <a:pt x="1302880" y="866775"/>
                </a:cubicBezTo>
                <a:cubicBezTo>
                  <a:pt x="1304935" y="872117"/>
                  <a:pt x="1312405" y="881062"/>
                  <a:pt x="1312405" y="881062"/>
                </a:cubicBezTo>
                <a:cubicBezTo>
                  <a:pt x="1310997" y="892329"/>
                  <a:pt x="1312980" y="899538"/>
                  <a:pt x="1305262" y="907256"/>
                </a:cubicBezTo>
                <a:cubicBezTo>
                  <a:pt x="1303238" y="909280"/>
                  <a:pt x="1300499" y="910431"/>
                  <a:pt x="1298118" y="912019"/>
                </a:cubicBezTo>
                <a:cubicBezTo>
                  <a:pt x="1297324" y="914400"/>
                  <a:pt x="1296726" y="916855"/>
                  <a:pt x="1295737" y="919162"/>
                </a:cubicBezTo>
                <a:cubicBezTo>
                  <a:pt x="1294339" y="922425"/>
                  <a:pt x="1291994" y="925287"/>
                  <a:pt x="1290974" y="928687"/>
                </a:cubicBezTo>
                <a:cubicBezTo>
                  <a:pt x="1289587" y="933312"/>
                  <a:pt x="1289764" y="938291"/>
                  <a:pt x="1288593" y="942975"/>
                </a:cubicBezTo>
                <a:cubicBezTo>
                  <a:pt x="1287375" y="947845"/>
                  <a:pt x="1285047" y="952392"/>
                  <a:pt x="1283830" y="957262"/>
                </a:cubicBezTo>
                <a:cubicBezTo>
                  <a:pt x="1281067" y="968316"/>
                  <a:pt x="1281809" y="967168"/>
                  <a:pt x="1276687" y="978694"/>
                </a:cubicBezTo>
                <a:cubicBezTo>
                  <a:pt x="1275245" y="981938"/>
                  <a:pt x="1273322" y="984956"/>
                  <a:pt x="1271924" y="988219"/>
                </a:cubicBezTo>
                <a:cubicBezTo>
                  <a:pt x="1270935" y="990526"/>
                  <a:pt x="1270788" y="993183"/>
                  <a:pt x="1269543" y="995362"/>
                </a:cubicBezTo>
                <a:cubicBezTo>
                  <a:pt x="1266676" y="1000379"/>
                  <a:pt x="1259862" y="1008192"/>
                  <a:pt x="1255255" y="1012031"/>
                </a:cubicBezTo>
                <a:cubicBezTo>
                  <a:pt x="1253057" y="1013863"/>
                  <a:pt x="1250493" y="1015206"/>
                  <a:pt x="1248112" y="1016794"/>
                </a:cubicBezTo>
                <a:cubicBezTo>
                  <a:pt x="1246524" y="1019175"/>
                  <a:pt x="1245373" y="1021913"/>
                  <a:pt x="1243349" y="1023937"/>
                </a:cubicBezTo>
                <a:cubicBezTo>
                  <a:pt x="1241325" y="1025961"/>
                  <a:pt x="1238090" y="1026546"/>
                  <a:pt x="1236205" y="1028700"/>
                </a:cubicBezTo>
                <a:cubicBezTo>
                  <a:pt x="1232436" y="1033007"/>
                  <a:pt x="1226680" y="1042987"/>
                  <a:pt x="1226680" y="1042987"/>
                </a:cubicBezTo>
                <a:cubicBezTo>
                  <a:pt x="1223272" y="1053214"/>
                  <a:pt x="1222413" y="1058038"/>
                  <a:pt x="1217155" y="1066800"/>
                </a:cubicBezTo>
                <a:cubicBezTo>
                  <a:pt x="1214210" y="1071708"/>
                  <a:pt x="1210805" y="1076325"/>
                  <a:pt x="1207630" y="1081087"/>
                </a:cubicBezTo>
                <a:cubicBezTo>
                  <a:pt x="1206043" y="1083468"/>
                  <a:pt x="1203773" y="1085516"/>
                  <a:pt x="1202868" y="1088231"/>
                </a:cubicBezTo>
                <a:lnTo>
                  <a:pt x="1200487" y="1095375"/>
                </a:lnTo>
                <a:cubicBezTo>
                  <a:pt x="1201307" y="1101936"/>
                  <a:pt x="1201579" y="1114229"/>
                  <a:pt x="1205249" y="1121569"/>
                </a:cubicBezTo>
                <a:cubicBezTo>
                  <a:pt x="1206529" y="1124129"/>
                  <a:pt x="1208424" y="1126331"/>
                  <a:pt x="1210012" y="1128712"/>
                </a:cubicBezTo>
                <a:cubicBezTo>
                  <a:pt x="1210905" y="1131393"/>
                  <a:pt x="1215073" y="1143288"/>
                  <a:pt x="1214774" y="1145381"/>
                </a:cubicBezTo>
                <a:cubicBezTo>
                  <a:pt x="1214369" y="1148214"/>
                  <a:pt x="1211292" y="1149965"/>
                  <a:pt x="1210012" y="1152525"/>
                </a:cubicBezTo>
                <a:cubicBezTo>
                  <a:pt x="1200156" y="1172237"/>
                  <a:pt x="1216511" y="1146348"/>
                  <a:pt x="1202868" y="1166812"/>
                </a:cubicBezTo>
                <a:cubicBezTo>
                  <a:pt x="1204146" y="1173205"/>
                  <a:pt x="1206557" y="1187823"/>
                  <a:pt x="1210012" y="1193006"/>
                </a:cubicBezTo>
                <a:cubicBezTo>
                  <a:pt x="1211599" y="1195387"/>
                  <a:pt x="1213612" y="1197535"/>
                  <a:pt x="1214774" y="1200150"/>
                </a:cubicBezTo>
                <a:cubicBezTo>
                  <a:pt x="1223126" y="1218941"/>
                  <a:pt x="1213830" y="1210632"/>
                  <a:pt x="1226680" y="1219200"/>
                </a:cubicBezTo>
                <a:cubicBezTo>
                  <a:pt x="1232406" y="1227788"/>
                  <a:pt x="1235945" y="1234108"/>
                  <a:pt x="1245730" y="1240631"/>
                </a:cubicBezTo>
                <a:cubicBezTo>
                  <a:pt x="1250493" y="1243806"/>
                  <a:pt x="1255439" y="1246722"/>
                  <a:pt x="1260018" y="1250156"/>
                </a:cubicBezTo>
                <a:cubicBezTo>
                  <a:pt x="1262182" y="1251779"/>
                  <a:pt x="1273200" y="1260318"/>
                  <a:pt x="1276687" y="1262062"/>
                </a:cubicBezTo>
                <a:cubicBezTo>
                  <a:pt x="1278932" y="1263185"/>
                  <a:pt x="1281449" y="1263650"/>
                  <a:pt x="1283830" y="1264444"/>
                </a:cubicBezTo>
                <a:cubicBezTo>
                  <a:pt x="1290974" y="1263650"/>
                  <a:pt x="1298443" y="1264335"/>
                  <a:pt x="1305262" y="1262062"/>
                </a:cubicBezTo>
                <a:cubicBezTo>
                  <a:pt x="1310692" y="1260252"/>
                  <a:pt x="1314119" y="1254347"/>
                  <a:pt x="1319549" y="1252537"/>
                </a:cubicBezTo>
                <a:cubicBezTo>
                  <a:pt x="1342527" y="1244879"/>
                  <a:pt x="1306818" y="1257154"/>
                  <a:pt x="1336218" y="1245394"/>
                </a:cubicBezTo>
                <a:cubicBezTo>
                  <a:pt x="1340879" y="1243530"/>
                  <a:pt x="1345743" y="1242219"/>
                  <a:pt x="1350505" y="1240631"/>
                </a:cubicBezTo>
                <a:lnTo>
                  <a:pt x="1357649" y="1238250"/>
                </a:lnTo>
                <a:cubicBezTo>
                  <a:pt x="1366687" y="1211139"/>
                  <a:pt x="1362707" y="1228974"/>
                  <a:pt x="1360030" y="1183481"/>
                </a:cubicBezTo>
                <a:cubicBezTo>
                  <a:pt x="1360824" y="1179512"/>
                  <a:pt x="1359821" y="1174684"/>
                  <a:pt x="1362412" y="1171575"/>
                </a:cubicBezTo>
                <a:cubicBezTo>
                  <a:pt x="1366792" y="1166320"/>
                  <a:pt x="1386859" y="1171326"/>
                  <a:pt x="1388605" y="1171575"/>
                </a:cubicBezTo>
                <a:cubicBezTo>
                  <a:pt x="1390193" y="1173956"/>
                  <a:pt x="1392088" y="1176159"/>
                  <a:pt x="1393368" y="1178719"/>
                </a:cubicBezTo>
                <a:cubicBezTo>
                  <a:pt x="1398001" y="1187985"/>
                  <a:pt x="1393553" y="1184707"/>
                  <a:pt x="1398130" y="1195387"/>
                </a:cubicBezTo>
                <a:cubicBezTo>
                  <a:pt x="1401073" y="1202255"/>
                  <a:pt x="1406180" y="1205776"/>
                  <a:pt x="1412418" y="1209675"/>
                </a:cubicBezTo>
                <a:cubicBezTo>
                  <a:pt x="1415428" y="1211556"/>
                  <a:pt x="1418647" y="1213119"/>
                  <a:pt x="1421943" y="1214437"/>
                </a:cubicBezTo>
                <a:cubicBezTo>
                  <a:pt x="1426604" y="1216301"/>
                  <a:pt x="1436230" y="1219200"/>
                  <a:pt x="1436230" y="1219200"/>
                </a:cubicBezTo>
                <a:cubicBezTo>
                  <a:pt x="1438611" y="1221581"/>
                  <a:pt x="1441703" y="1223420"/>
                  <a:pt x="1443374" y="1226344"/>
                </a:cubicBezTo>
                <a:cubicBezTo>
                  <a:pt x="1444998" y="1229186"/>
                  <a:pt x="1444466" y="1232861"/>
                  <a:pt x="1445755" y="1235869"/>
                </a:cubicBezTo>
                <a:cubicBezTo>
                  <a:pt x="1446882" y="1238499"/>
                  <a:pt x="1448930" y="1240631"/>
                  <a:pt x="1450518" y="1243012"/>
                </a:cubicBezTo>
                <a:cubicBezTo>
                  <a:pt x="1451312" y="1255712"/>
                  <a:pt x="1451747" y="1268439"/>
                  <a:pt x="1452899" y="1281112"/>
                </a:cubicBezTo>
                <a:cubicBezTo>
                  <a:pt x="1453336" y="1285921"/>
                  <a:pt x="1454774" y="1290598"/>
                  <a:pt x="1455280" y="1295400"/>
                </a:cubicBezTo>
                <a:cubicBezTo>
                  <a:pt x="1456364" y="1305692"/>
                  <a:pt x="1456868" y="1316037"/>
                  <a:pt x="1457662" y="1326356"/>
                </a:cubicBezTo>
                <a:cubicBezTo>
                  <a:pt x="1456868" y="1336675"/>
                  <a:pt x="1455888" y="1346981"/>
                  <a:pt x="1455280" y="1357312"/>
                </a:cubicBezTo>
                <a:cubicBezTo>
                  <a:pt x="1450619" y="1436536"/>
                  <a:pt x="1457363" y="1386041"/>
                  <a:pt x="1450518" y="1416844"/>
                </a:cubicBezTo>
                <a:cubicBezTo>
                  <a:pt x="1449430" y="1421741"/>
                  <a:pt x="1448310" y="1430784"/>
                  <a:pt x="1445755" y="1435894"/>
                </a:cubicBezTo>
                <a:cubicBezTo>
                  <a:pt x="1444475" y="1438453"/>
                  <a:pt x="1442580" y="1440656"/>
                  <a:pt x="1440993" y="1443037"/>
                </a:cubicBezTo>
                <a:cubicBezTo>
                  <a:pt x="1437546" y="1453380"/>
                  <a:pt x="1436673" y="1452449"/>
                  <a:pt x="1440993" y="1466850"/>
                </a:cubicBezTo>
                <a:cubicBezTo>
                  <a:pt x="1441815" y="1469591"/>
                  <a:pt x="1443328" y="1472477"/>
                  <a:pt x="1445755" y="1473994"/>
                </a:cubicBezTo>
                <a:cubicBezTo>
                  <a:pt x="1452566" y="1478251"/>
                  <a:pt x="1464243" y="1479210"/>
                  <a:pt x="1471949" y="1481137"/>
                </a:cubicBezTo>
                <a:cubicBezTo>
                  <a:pt x="1474384" y="1481746"/>
                  <a:pt x="1476848" y="1482396"/>
                  <a:pt x="1479093" y="1483519"/>
                </a:cubicBezTo>
                <a:cubicBezTo>
                  <a:pt x="1481653" y="1484799"/>
                  <a:pt x="1483448" y="1487638"/>
                  <a:pt x="1486237" y="1488281"/>
                </a:cubicBezTo>
                <a:cubicBezTo>
                  <a:pt x="1494010" y="1490075"/>
                  <a:pt x="1502112" y="1489868"/>
                  <a:pt x="1510049" y="1490662"/>
                </a:cubicBezTo>
                <a:cubicBezTo>
                  <a:pt x="1512430" y="1492250"/>
                  <a:pt x="1514633" y="1494145"/>
                  <a:pt x="1517193" y="1495425"/>
                </a:cubicBezTo>
                <a:cubicBezTo>
                  <a:pt x="1519438" y="1496548"/>
                  <a:pt x="1522030" y="1496817"/>
                  <a:pt x="1524337" y="1497806"/>
                </a:cubicBezTo>
                <a:cubicBezTo>
                  <a:pt x="1527600" y="1499204"/>
                  <a:pt x="1530687" y="1500981"/>
                  <a:pt x="1533862" y="1502569"/>
                </a:cubicBezTo>
                <a:cubicBezTo>
                  <a:pt x="1534656" y="1504950"/>
                  <a:pt x="1534201" y="1508253"/>
                  <a:pt x="1536243" y="1509712"/>
                </a:cubicBezTo>
                <a:cubicBezTo>
                  <a:pt x="1540328" y="1512630"/>
                  <a:pt x="1550530" y="1514475"/>
                  <a:pt x="1550530" y="1514475"/>
                </a:cubicBezTo>
                <a:cubicBezTo>
                  <a:pt x="1568486" y="1508490"/>
                  <a:pt x="1546353" y="1516563"/>
                  <a:pt x="1564818" y="1507331"/>
                </a:cubicBezTo>
                <a:cubicBezTo>
                  <a:pt x="1567063" y="1506208"/>
                  <a:pt x="1569581" y="1505744"/>
                  <a:pt x="1571962" y="1504950"/>
                </a:cubicBezTo>
                <a:cubicBezTo>
                  <a:pt x="1573549" y="1502569"/>
                  <a:pt x="1574297" y="1499323"/>
                  <a:pt x="1576724" y="1497806"/>
                </a:cubicBezTo>
                <a:cubicBezTo>
                  <a:pt x="1587957" y="1490785"/>
                  <a:pt x="1603315" y="1491456"/>
                  <a:pt x="1610062" y="1490662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94" tIns="30598" rIns="61194" bIns="30598" anchor="ctr"/>
          <a:lstStyle/>
          <a:p>
            <a:pPr algn="ctr" defTabSz="794322">
              <a:defRPr/>
            </a:pPr>
            <a:endParaRPr lang="ru-RU" sz="825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2568370" y="2887915"/>
            <a:ext cx="940142" cy="796070"/>
          </a:xfrm>
          <a:custGeom>
            <a:avLst/>
            <a:gdLst>
              <a:gd name="connsiteX0" fmla="*/ 292321 w 907143"/>
              <a:gd name="connsiteY0" fmla="*/ 59531 h 1162893"/>
              <a:gd name="connsiteX1" fmla="*/ 270889 w 907143"/>
              <a:gd name="connsiteY1" fmla="*/ 57150 h 1162893"/>
              <a:gd name="connsiteX2" fmla="*/ 263746 w 907143"/>
              <a:gd name="connsiteY2" fmla="*/ 54768 h 1162893"/>
              <a:gd name="connsiteX3" fmla="*/ 218502 w 907143"/>
              <a:gd name="connsiteY3" fmla="*/ 52387 h 1162893"/>
              <a:gd name="connsiteX4" fmla="*/ 201833 w 907143"/>
              <a:gd name="connsiteY4" fmla="*/ 50006 h 1162893"/>
              <a:gd name="connsiteX5" fmla="*/ 154208 w 907143"/>
              <a:gd name="connsiteY5" fmla="*/ 57150 h 1162893"/>
              <a:gd name="connsiteX6" fmla="*/ 125633 w 907143"/>
              <a:gd name="connsiteY6" fmla="*/ 80962 h 1162893"/>
              <a:gd name="connsiteX7" fmla="*/ 118489 w 907143"/>
              <a:gd name="connsiteY7" fmla="*/ 83343 h 1162893"/>
              <a:gd name="connsiteX8" fmla="*/ 111346 w 907143"/>
              <a:gd name="connsiteY8" fmla="*/ 100012 h 1162893"/>
              <a:gd name="connsiteX9" fmla="*/ 108964 w 907143"/>
              <a:gd name="connsiteY9" fmla="*/ 111918 h 1162893"/>
              <a:gd name="connsiteX10" fmla="*/ 94677 w 907143"/>
              <a:gd name="connsiteY10" fmla="*/ 121443 h 1162893"/>
              <a:gd name="connsiteX11" fmla="*/ 87533 w 907143"/>
              <a:gd name="connsiteY11" fmla="*/ 126206 h 1162893"/>
              <a:gd name="connsiteX12" fmla="*/ 68483 w 907143"/>
              <a:gd name="connsiteY12" fmla="*/ 130968 h 1162893"/>
              <a:gd name="connsiteX13" fmla="*/ 63721 w 907143"/>
              <a:gd name="connsiteY13" fmla="*/ 140493 h 1162893"/>
              <a:gd name="connsiteX14" fmla="*/ 58958 w 907143"/>
              <a:gd name="connsiteY14" fmla="*/ 154781 h 1162893"/>
              <a:gd name="connsiteX15" fmla="*/ 54196 w 907143"/>
              <a:gd name="connsiteY15" fmla="*/ 161925 h 1162893"/>
              <a:gd name="connsiteX16" fmla="*/ 51814 w 907143"/>
              <a:gd name="connsiteY16" fmla="*/ 169068 h 1162893"/>
              <a:gd name="connsiteX17" fmla="*/ 44671 w 907143"/>
              <a:gd name="connsiteY17" fmla="*/ 176212 h 1162893"/>
              <a:gd name="connsiteX18" fmla="*/ 42289 w 907143"/>
              <a:gd name="connsiteY18" fmla="*/ 185737 h 1162893"/>
              <a:gd name="connsiteX19" fmla="*/ 47052 w 907143"/>
              <a:gd name="connsiteY19" fmla="*/ 257175 h 1162893"/>
              <a:gd name="connsiteX20" fmla="*/ 51814 w 907143"/>
              <a:gd name="connsiteY20" fmla="*/ 276225 h 1162893"/>
              <a:gd name="connsiteX21" fmla="*/ 58958 w 907143"/>
              <a:gd name="connsiteY21" fmla="*/ 283368 h 1162893"/>
              <a:gd name="connsiteX22" fmla="*/ 56577 w 907143"/>
              <a:gd name="connsiteY22" fmla="*/ 314325 h 1162893"/>
              <a:gd name="connsiteX23" fmla="*/ 51814 w 907143"/>
              <a:gd name="connsiteY23" fmla="*/ 323850 h 1162893"/>
              <a:gd name="connsiteX24" fmla="*/ 42289 w 907143"/>
              <a:gd name="connsiteY24" fmla="*/ 345281 h 1162893"/>
              <a:gd name="connsiteX25" fmla="*/ 39908 w 907143"/>
              <a:gd name="connsiteY25" fmla="*/ 354806 h 1162893"/>
              <a:gd name="connsiteX26" fmla="*/ 35146 w 907143"/>
              <a:gd name="connsiteY26" fmla="*/ 371475 h 1162893"/>
              <a:gd name="connsiteX27" fmla="*/ 32764 w 907143"/>
              <a:gd name="connsiteY27" fmla="*/ 383381 h 1162893"/>
              <a:gd name="connsiteX28" fmla="*/ 28002 w 907143"/>
              <a:gd name="connsiteY28" fmla="*/ 390525 h 1162893"/>
              <a:gd name="connsiteX29" fmla="*/ 18477 w 907143"/>
              <a:gd name="connsiteY29" fmla="*/ 409575 h 1162893"/>
              <a:gd name="connsiteX30" fmla="*/ 8952 w 907143"/>
              <a:gd name="connsiteY30" fmla="*/ 423862 h 1162893"/>
              <a:gd name="connsiteX31" fmla="*/ 4189 w 907143"/>
              <a:gd name="connsiteY31" fmla="*/ 431006 h 1162893"/>
              <a:gd name="connsiteX32" fmla="*/ 4189 w 907143"/>
              <a:gd name="connsiteY32" fmla="*/ 459581 h 1162893"/>
              <a:gd name="connsiteX33" fmla="*/ 8952 w 907143"/>
              <a:gd name="connsiteY33" fmla="*/ 473868 h 1162893"/>
              <a:gd name="connsiteX34" fmla="*/ 18477 w 907143"/>
              <a:gd name="connsiteY34" fmla="*/ 478631 h 1162893"/>
              <a:gd name="connsiteX35" fmla="*/ 25621 w 907143"/>
              <a:gd name="connsiteY35" fmla="*/ 502443 h 1162893"/>
              <a:gd name="connsiteX36" fmla="*/ 32764 w 907143"/>
              <a:gd name="connsiteY36" fmla="*/ 547687 h 1162893"/>
              <a:gd name="connsiteX37" fmla="*/ 35146 w 907143"/>
              <a:gd name="connsiteY37" fmla="*/ 557212 h 1162893"/>
              <a:gd name="connsiteX38" fmla="*/ 42289 w 907143"/>
              <a:gd name="connsiteY38" fmla="*/ 561975 h 1162893"/>
              <a:gd name="connsiteX39" fmla="*/ 58958 w 907143"/>
              <a:gd name="connsiteY39" fmla="*/ 566737 h 1162893"/>
              <a:gd name="connsiteX40" fmla="*/ 73246 w 907143"/>
              <a:gd name="connsiteY40" fmla="*/ 576262 h 1162893"/>
              <a:gd name="connsiteX41" fmla="*/ 80389 w 907143"/>
              <a:gd name="connsiteY41" fmla="*/ 581025 h 1162893"/>
              <a:gd name="connsiteX42" fmla="*/ 87533 w 907143"/>
              <a:gd name="connsiteY42" fmla="*/ 588168 h 1162893"/>
              <a:gd name="connsiteX43" fmla="*/ 92296 w 907143"/>
              <a:gd name="connsiteY43" fmla="*/ 597693 h 1162893"/>
              <a:gd name="connsiteX44" fmla="*/ 97058 w 907143"/>
              <a:gd name="connsiteY44" fmla="*/ 604837 h 1162893"/>
              <a:gd name="connsiteX45" fmla="*/ 101821 w 907143"/>
              <a:gd name="connsiteY45" fmla="*/ 621506 h 1162893"/>
              <a:gd name="connsiteX46" fmla="*/ 106583 w 907143"/>
              <a:gd name="connsiteY46" fmla="*/ 628650 h 1162893"/>
              <a:gd name="connsiteX47" fmla="*/ 108964 w 907143"/>
              <a:gd name="connsiteY47" fmla="*/ 638175 h 1162893"/>
              <a:gd name="connsiteX48" fmla="*/ 111346 w 907143"/>
              <a:gd name="connsiteY48" fmla="*/ 645318 h 1162893"/>
              <a:gd name="connsiteX49" fmla="*/ 116108 w 907143"/>
              <a:gd name="connsiteY49" fmla="*/ 669131 h 1162893"/>
              <a:gd name="connsiteX50" fmla="*/ 111346 w 907143"/>
              <a:gd name="connsiteY50" fmla="*/ 695325 h 1162893"/>
              <a:gd name="connsiteX51" fmla="*/ 106583 w 907143"/>
              <a:gd name="connsiteY51" fmla="*/ 702468 h 1162893"/>
              <a:gd name="connsiteX52" fmla="*/ 97058 w 907143"/>
              <a:gd name="connsiteY52" fmla="*/ 714375 h 1162893"/>
              <a:gd name="connsiteX53" fmla="*/ 94677 w 907143"/>
              <a:gd name="connsiteY53" fmla="*/ 721518 h 1162893"/>
              <a:gd name="connsiteX54" fmla="*/ 89914 w 907143"/>
              <a:gd name="connsiteY54" fmla="*/ 728662 h 1162893"/>
              <a:gd name="connsiteX55" fmla="*/ 87533 w 907143"/>
              <a:gd name="connsiteY55" fmla="*/ 735806 h 1162893"/>
              <a:gd name="connsiteX56" fmla="*/ 94677 w 907143"/>
              <a:gd name="connsiteY56" fmla="*/ 752475 h 1162893"/>
              <a:gd name="connsiteX57" fmla="*/ 97058 w 907143"/>
              <a:gd name="connsiteY57" fmla="*/ 759618 h 1162893"/>
              <a:gd name="connsiteX58" fmla="*/ 89914 w 907143"/>
              <a:gd name="connsiteY58" fmla="*/ 783431 h 1162893"/>
              <a:gd name="connsiteX59" fmla="*/ 92296 w 907143"/>
              <a:gd name="connsiteY59" fmla="*/ 797718 h 1162893"/>
              <a:gd name="connsiteX60" fmla="*/ 113727 w 907143"/>
              <a:gd name="connsiteY60" fmla="*/ 814387 h 1162893"/>
              <a:gd name="connsiteX61" fmla="*/ 128014 w 907143"/>
              <a:gd name="connsiteY61" fmla="*/ 823912 h 1162893"/>
              <a:gd name="connsiteX62" fmla="*/ 147064 w 907143"/>
              <a:gd name="connsiteY62" fmla="*/ 828675 h 1162893"/>
              <a:gd name="connsiteX63" fmla="*/ 156589 w 907143"/>
              <a:gd name="connsiteY63" fmla="*/ 831056 h 1162893"/>
              <a:gd name="connsiteX64" fmla="*/ 173258 w 907143"/>
              <a:gd name="connsiteY64" fmla="*/ 833437 h 1162893"/>
              <a:gd name="connsiteX65" fmla="*/ 187546 w 907143"/>
              <a:gd name="connsiteY65" fmla="*/ 838200 h 1162893"/>
              <a:gd name="connsiteX66" fmla="*/ 194689 w 907143"/>
              <a:gd name="connsiteY66" fmla="*/ 840581 h 1162893"/>
              <a:gd name="connsiteX67" fmla="*/ 211358 w 907143"/>
              <a:gd name="connsiteY67" fmla="*/ 842962 h 1162893"/>
              <a:gd name="connsiteX68" fmla="*/ 244696 w 907143"/>
              <a:gd name="connsiteY68" fmla="*/ 840581 h 1162893"/>
              <a:gd name="connsiteX69" fmla="*/ 251839 w 907143"/>
              <a:gd name="connsiteY69" fmla="*/ 838200 h 1162893"/>
              <a:gd name="connsiteX70" fmla="*/ 256602 w 907143"/>
              <a:gd name="connsiteY70" fmla="*/ 831056 h 1162893"/>
              <a:gd name="connsiteX71" fmla="*/ 273271 w 907143"/>
              <a:gd name="connsiteY71" fmla="*/ 816768 h 1162893"/>
              <a:gd name="connsiteX72" fmla="*/ 280414 w 907143"/>
              <a:gd name="connsiteY72" fmla="*/ 814387 h 1162893"/>
              <a:gd name="connsiteX73" fmla="*/ 294702 w 907143"/>
              <a:gd name="connsiteY73" fmla="*/ 823912 h 1162893"/>
              <a:gd name="connsiteX74" fmla="*/ 299464 w 907143"/>
              <a:gd name="connsiteY74" fmla="*/ 838200 h 1162893"/>
              <a:gd name="connsiteX75" fmla="*/ 301846 w 907143"/>
              <a:gd name="connsiteY75" fmla="*/ 942975 h 1162893"/>
              <a:gd name="connsiteX76" fmla="*/ 306608 w 907143"/>
              <a:gd name="connsiteY76" fmla="*/ 950118 h 1162893"/>
              <a:gd name="connsiteX77" fmla="*/ 328039 w 907143"/>
              <a:gd name="connsiteY77" fmla="*/ 952500 h 1162893"/>
              <a:gd name="connsiteX78" fmla="*/ 361377 w 907143"/>
              <a:gd name="connsiteY78" fmla="*/ 954881 h 1162893"/>
              <a:gd name="connsiteX79" fmla="*/ 382808 w 907143"/>
              <a:gd name="connsiteY79" fmla="*/ 966787 h 1162893"/>
              <a:gd name="connsiteX80" fmla="*/ 394714 w 907143"/>
              <a:gd name="connsiteY80" fmla="*/ 964406 h 1162893"/>
              <a:gd name="connsiteX81" fmla="*/ 404239 w 907143"/>
              <a:gd name="connsiteY81" fmla="*/ 962025 h 1162893"/>
              <a:gd name="connsiteX82" fmla="*/ 416146 w 907143"/>
              <a:gd name="connsiteY82" fmla="*/ 964406 h 1162893"/>
              <a:gd name="connsiteX83" fmla="*/ 430433 w 907143"/>
              <a:gd name="connsiteY83" fmla="*/ 969168 h 1162893"/>
              <a:gd name="connsiteX84" fmla="*/ 437577 w 907143"/>
              <a:gd name="connsiteY84" fmla="*/ 971550 h 1162893"/>
              <a:gd name="connsiteX85" fmla="*/ 444721 w 907143"/>
              <a:gd name="connsiteY85" fmla="*/ 976312 h 1162893"/>
              <a:gd name="connsiteX86" fmla="*/ 456627 w 907143"/>
              <a:gd name="connsiteY86" fmla="*/ 1026318 h 1162893"/>
              <a:gd name="connsiteX87" fmla="*/ 459008 w 907143"/>
              <a:gd name="connsiteY87" fmla="*/ 1040606 h 1162893"/>
              <a:gd name="connsiteX88" fmla="*/ 461389 w 907143"/>
              <a:gd name="connsiteY88" fmla="*/ 1047750 h 1162893"/>
              <a:gd name="connsiteX89" fmla="*/ 468533 w 907143"/>
              <a:gd name="connsiteY89" fmla="*/ 1050131 h 1162893"/>
              <a:gd name="connsiteX90" fmla="*/ 473296 w 907143"/>
              <a:gd name="connsiteY90" fmla="*/ 1057275 h 1162893"/>
              <a:gd name="connsiteX91" fmla="*/ 480439 w 907143"/>
              <a:gd name="connsiteY91" fmla="*/ 1059656 h 1162893"/>
              <a:gd name="connsiteX92" fmla="*/ 516158 w 907143"/>
              <a:gd name="connsiteY92" fmla="*/ 1062037 h 1162893"/>
              <a:gd name="connsiteX93" fmla="*/ 520921 w 907143"/>
              <a:gd name="connsiteY93" fmla="*/ 1076325 h 1162893"/>
              <a:gd name="connsiteX94" fmla="*/ 523302 w 907143"/>
              <a:gd name="connsiteY94" fmla="*/ 1083468 h 1162893"/>
              <a:gd name="connsiteX95" fmla="*/ 530446 w 907143"/>
              <a:gd name="connsiteY95" fmla="*/ 1085850 h 1162893"/>
              <a:gd name="connsiteX96" fmla="*/ 551877 w 907143"/>
              <a:gd name="connsiteY96" fmla="*/ 1076325 h 1162893"/>
              <a:gd name="connsiteX97" fmla="*/ 580452 w 907143"/>
              <a:gd name="connsiteY97" fmla="*/ 1078706 h 1162893"/>
              <a:gd name="connsiteX98" fmla="*/ 597121 w 907143"/>
              <a:gd name="connsiteY98" fmla="*/ 1085850 h 1162893"/>
              <a:gd name="connsiteX99" fmla="*/ 604264 w 907143"/>
              <a:gd name="connsiteY99" fmla="*/ 1088231 h 1162893"/>
              <a:gd name="connsiteX100" fmla="*/ 637602 w 907143"/>
              <a:gd name="connsiteY100" fmla="*/ 1090612 h 1162893"/>
              <a:gd name="connsiteX101" fmla="*/ 644746 w 907143"/>
              <a:gd name="connsiteY101" fmla="*/ 1095375 h 1162893"/>
              <a:gd name="connsiteX102" fmla="*/ 654271 w 907143"/>
              <a:gd name="connsiteY102" fmla="*/ 1109662 h 1162893"/>
              <a:gd name="connsiteX103" fmla="*/ 659033 w 907143"/>
              <a:gd name="connsiteY103" fmla="*/ 1126331 h 1162893"/>
              <a:gd name="connsiteX104" fmla="*/ 668558 w 907143"/>
              <a:gd name="connsiteY104" fmla="*/ 1140618 h 1162893"/>
              <a:gd name="connsiteX105" fmla="*/ 673321 w 907143"/>
              <a:gd name="connsiteY105" fmla="*/ 1147762 h 1162893"/>
              <a:gd name="connsiteX106" fmla="*/ 678083 w 907143"/>
              <a:gd name="connsiteY106" fmla="*/ 1154906 h 1162893"/>
              <a:gd name="connsiteX107" fmla="*/ 685227 w 907143"/>
              <a:gd name="connsiteY107" fmla="*/ 1162050 h 1162893"/>
              <a:gd name="connsiteX108" fmla="*/ 704277 w 907143"/>
              <a:gd name="connsiteY108" fmla="*/ 1159668 h 1162893"/>
              <a:gd name="connsiteX109" fmla="*/ 713802 w 907143"/>
              <a:gd name="connsiteY109" fmla="*/ 1145381 h 1162893"/>
              <a:gd name="connsiteX110" fmla="*/ 718564 w 907143"/>
              <a:gd name="connsiteY110" fmla="*/ 1138237 h 1162893"/>
              <a:gd name="connsiteX111" fmla="*/ 716183 w 907143"/>
              <a:gd name="connsiteY111" fmla="*/ 1066800 h 1162893"/>
              <a:gd name="connsiteX112" fmla="*/ 711421 w 907143"/>
              <a:gd name="connsiteY112" fmla="*/ 1057275 h 1162893"/>
              <a:gd name="connsiteX113" fmla="*/ 709039 w 907143"/>
              <a:gd name="connsiteY113" fmla="*/ 1050131 h 1162893"/>
              <a:gd name="connsiteX114" fmla="*/ 716183 w 907143"/>
              <a:gd name="connsiteY114" fmla="*/ 1028700 h 1162893"/>
              <a:gd name="connsiteX115" fmla="*/ 718564 w 907143"/>
              <a:gd name="connsiteY115" fmla="*/ 1021556 h 1162893"/>
              <a:gd name="connsiteX116" fmla="*/ 725708 w 907143"/>
              <a:gd name="connsiteY116" fmla="*/ 1016793 h 1162893"/>
              <a:gd name="connsiteX117" fmla="*/ 739996 w 907143"/>
              <a:gd name="connsiteY117" fmla="*/ 1004887 h 1162893"/>
              <a:gd name="connsiteX118" fmla="*/ 751902 w 907143"/>
              <a:gd name="connsiteY118" fmla="*/ 1014412 h 1162893"/>
              <a:gd name="connsiteX119" fmla="*/ 761427 w 907143"/>
              <a:gd name="connsiteY119" fmla="*/ 1019175 h 1162893"/>
              <a:gd name="connsiteX120" fmla="*/ 763808 w 907143"/>
              <a:gd name="connsiteY120" fmla="*/ 1012031 h 1162893"/>
              <a:gd name="connsiteX121" fmla="*/ 768571 w 907143"/>
              <a:gd name="connsiteY121" fmla="*/ 1004887 h 1162893"/>
              <a:gd name="connsiteX122" fmla="*/ 782858 w 907143"/>
              <a:gd name="connsiteY122" fmla="*/ 997743 h 1162893"/>
              <a:gd name="connsiteX123" fmla="*/ 809052 w 907143"/>
              <a:gd name="connsiteY123" fmla="*/ 1000125 h 1162893"/>
              <a:gd name="connsiteX124" fmla="*/ 823339 w 907143"/>
              <a:gd name="connsiteY124" fmla="*/ 1009650 h 1162893"/>
              <a:gd name="connsiteX125" fmla="*/ 830483 w 907143"/>
              <a:gd name="connsiteY125" fmla="*/ 1012031 h 1162893"/>
              <a:gd name="connsiteX126" fmla="*/ 851914 w 907143"/>
              <a:gd name="connsiteY126" fmla="*/ 1028700 h 1162893"/>
              <a:gd name="connsiteX127" fmla="*/ 859058 w 907143"/>
              <a:gd name="connsiteY127" fmla="*/ 1031081 h 1162893"/>
              <a:gd name="connsiteX128" fmla="*/ 878108 w 907143"/>
              <a:gd name="connsiteY128" fmla="*/ 1038225 h 1162893"/>
              <a:gd name="connsiteX129" fmla="*/ 899539 w 907143"/>
              <a:gd name="connsiteY129" fmla="*/ 1035843 h 1162893"/>
              <a:gd name="connsiteX130" fmla="*/ 897158 w 907143"/>
              <a:gd name="connsiteY130" fmla="*/ 1016793 h 1162893"/>
              <a:gd name="connsiteX131" fmla="*/ 880489 w 907143"/>
              <a:gd name="connsiteY131" fmla="*/ 1000125 h 1162893"/>
              <a:gd name="connsiteX132" fmla="*/ 878108 w 907143"/>
              <a:gd name="connsiteY132" fmla="*/ 992981 h 1162893"/>
              <a:gd name="connsiteX133" fmla="*/ 873346 w 907143"/>
              <a:gd name="connsiteY133" fmla="*/ 985837 h 1162893"/>
              <a:gd name="connsiteX134" fmla="*/ 875727 w 907143"/>
              <a:gd name="connsiteY134" fmla="*/ 966787 h 1162893"/>
              <a:gd name="connsiteX135" fmla="*/ 880489 w 907143"/>
              <a:gd name="connsiteY135" fmla="*/ 947737 h 1162893"/>
              <a:gd name="connsiteX136" fmla="*/ 882871 w 907143"/>
              <a:gd name="connsiteY136" fmla="*/ 938212 h 1162893"/>
              <a:gd name="connsiteX137" fmla="*/ 880489 w 907143"/>
              <a:gd name="connsiteY137" fmla="*/ 914400 h 1162893"/>
              <a:gd name="connsiteX138" fmla="*/ 875727 w 907143"/>
              <a:gd name="connsiteY138" fmla="*/ 907256 h 1162893"/>
              <a:gd name="connsiteX139" fmla="*/ 870964 w 907143"/>
              <a:gd name="connsiteY139" fmla="*/ 892968 h 1162893"/>
              <a:gd name="connsiteX140" fmla="*/ 866202 w 907143"/>
              <a:gd name="connsiteY140" fmla="*/ 878681 h 1162893"/>
              <a:gd name="connsiteX141" fmla="*/ 859058 w 907143"/>
              <a:gd name="connsiteY141" fmla="*/ 859631 h 1162893"/>
              <a:gd name="connsiteX142" fmla="*/ 854296 w 907143"/>
              <a:gd name="connsiteY142" fmla="*/ 845343 h 1162893"/>
              <a:gd name="connsiteX143" fmla="*/ 851914 w 907143"/>
              <a:gd name="connsiteY143" fmla="*/ 745331 h 1162893"/>
              <a:gd name="connsiteX144" fmla="*/ 849533 w 907143"/>
              <a:gd name="connsiteY144" fmla="*/ 735806 h 1162893"/>
              <a:gd name="connsiteX145" fmla="*/ 844771 w 907143"/>
              <a:gd name="connsiteY145" fmla="*/ 707231 h 1162893"/>
              <a:gd name="connsiteX146" fmla="*/ 842389 w 907143"/>
              <a:gd name="connsiteY146" fmla="*/ 692943 h 1162893"/>
              <a:gd name="connsiteX147" fmla="*/ 837627 w 907143"/>
              <a:gd name="connsiteY147" fmla="*/ 676275 h 1162893"/>
              <a:gd name="connsiteX148" fmla="*/ 832864 w 907143"/>
              <a:gd name="connsiteY148" fmla="*/ 657225 h 1162893"/>
              <a:gd name="connsiteX149" fmla="*/ 828102 w 907143"/>
              <a:gd name="connsiteY149" fmla="*/ 640556 h 1162893"/>
              <a:gd name="connsiteX150" fmla="*/ 818577 w 907143"/>
              <a:gd name="connsiteY150" fmla="*/ 623887 h 1162893"/>
              <a:gd name="connsiteX151" fmla="*/ 813814 w 907143"/>
              <a:gd name="connsiteY151" fmla="*/ 604837 h 1162893"/>
              <a:gd name="connsiteX152" fmla="*/ 811433 w 907143"/>
              <a:gd name="connsiteY152" fmla="*/ 595312 h 1162893"/>
              <a:gd name="connsiteX153" fmla="*/ 809052 w 907143"/>
              <a:gd name="connsiteY153" fmla="*/ 588168 h 1162893"/>
              <a:gd name="connsiteX154" fmla="*/ 806671 w 907143"/>
              <a:gd name="connsiteY154" fmla="*/ 578643 h 1162893"/>
              <a:gd name="connsiteX155" fmla="*/ 799527 w 907143"/>
              <a:gd name="connsiteY155" fmla="*/ 554831 h 1162893"/>
              <a:gd name="connsiteX156" fmla="*/ 806671 w 907143"/>
              <a:gd name="connsiteY156" fmla="*/ 523875 h 1162893"/>
              <a:gd name="connsiteX157" fmla="*/ 823339 w 907143"/>
              <a:gd name="connsiteY157" fmla="*/ 507206 h 1162893"/>
              <a:gd name="connsiteX158" fmla="*/ 828102 w 907143"/>
              <a:gd name="connsiteY158" fmla="*/ 500062 h 1162893"/>
              <a:gd name="connsiteX159" fmla="*/ 835246 w 907143"/>
              <a:gd name="connsiteY159" fmla="*/ 492918 h 1162893"/>
              <a:gd name="connsiteX160" fmla="*/ 847152 w 907143"/>
              <a:gd name="connsiteY160" fmla="*/ 476250 h 1162893"/>
              <a:gd name="connsiteX161" fmla="*/ 854296 w 907143"/>
              <a:gd name="connsiteY161" fmla="*/ 471487 h 1162893"/>
              <a:gd name="connsiteX162" fmla="*/ 866202 w 907143"/>
              <a:gd name="connsiteY162" fmla="*/ 457200 h 1162893"/>
              <a:gd name="connsiteX163" fmla="*/ 875727 w 907143"/>
              <a:gd name="connsiteY163" fmla="*/ 442912 h 1162893"/>
              <a:gd name="connsiteX164" fmla="*/ 882871 w 907143"/>
              <a:gd name="connsiteY164" fmla="*/ 433387 h 1162893"/>
              <a:gd name="connsiteX165" fmla="*/ 890014 w 907143"/>
              <a:gd name="connsiteY165" fmla="*/ 426243 h 1162893"/>
              <a:gd name="connsiteX166" fmla="*/ 901921 w 907143"/>
              <a:gd name="connsiteY166" fmla="*/ 411956 h 1162893"/>
              <a:gd name="connsiteX167" fmla="*/ 906683 w 907143"/>
              <a:gd name="connsiteY167" fmla="*/ 395287 h 1162893"/>
              <a:gd name="connsiteX168" fmla="*/ 899539 w 907143"/>
              <a:gd name="connsiteY168" fmla="*/ 388143 h 1162893"/>
              <a:gd name="connsiteX169" fmla="*/ 892396 w 907143"/>
              <a:gd name="connsiteY169" fmla="*/ 385762 h 1162893"/>
              <a:gd name="connsiteX170" fmla="*/ 887633 w 907143"/>
              <a:gd name="connsiteY170" fmla="*/ 378618 h 1162893"/>
              <a:gd name="connsiteX171" fmla="*/ 873346 w 907143"/>
              <a:gd name="connsiteY171" fmla="*/ 369093 h 1162893"/>
              <a:gd name="connsiteX172" fmla="*/ 866202 w 907143"/>
              <a:gd name="connsiteY172" fmla="*/ 364331 h 1162893"/>
              <a:gd name="connsiteX173" fmla="*/ 847152 w 907143"/>
              <a:gd name="connsiteY173" fmla="*/ 350043 h 1162893"/>
              <a:gd name="connsiteX174" fmla="*/ 842389 w 907143"/>
              <a:gd name="connsiteY174" fmla="*/ 342900 h 1162893"/>
              <a:gd name="connsiteX175" fmla="*/ 837627 w 907143"/>
              <a:gd name="connsiteY175" fmla="*/ 309562 h 1162893"/>
              <a:gd name="connsiteX176" fmla="*/ 832864 w 907143"/>
              <a:gd name="connsiteY176" fmla="*/ 283368 h 1162893"/>
              <a:gd name="connsiteX177" fmla="*/ 830483 w 907143"/>
              <a:gd name="connsiteY177" fmla="*/ 264318 h 1162893"/>
              <a:gd name="connsiteX178" fmla="*/ 825721 w 907143"/>
              <a:gd name="connsiteY178" fmla="*/ 250031 h 1162893"/>
              <a:gd name="connsiteX179" fmla="*/ 813814 w 907143"/>
              <a:gd name="connsiteY179" fmla="*/ 214312 h 1162893"/>
              <a:gd name="connsiteX180" fmla="*/ 806671 w 907143"/>
              <a:gd name="connsiteY180" fmla="*/ 192881 h 1162893"/>
              <a:gd name="connsiteX181" fmla="*/ 804289 w 907143"/>
              <a:gd name="connsiteY181" fmla="*/ 185737 h 1162893"/>
              <a:gd name="connsiteX182" fmla="*/ 799527 w 907143"/>
              <a:gd name="connsiteY182" fmla="*/ 164306 h 1162893"/>
              <a:gd name="connsiteX183" fmla="*/ 797146 w 907143"/>
              <a:gd name="connsiteY183" fmla="*/ 157162 h 1162893"/>
              <a:gd name="connsiteX184" fmla="*/ 792383 w 907143"/>
              <a:gd name="connsiteY184" fmla="*/ 135731 h 1162893"/>
              <a:gd name="connsiteX185" fmla="*/ 787621 w 907143"/>
              <a:gd name="connsiteY185" fmla="*/ 102393 h 1162893"/>
              <a:gd name="connsiteX186" fmla="*/ 782858 w 907143"/>
              <a:gd name="connsiteY186" fmla="*/ 88106 h 1162893"/>
              <a:gd name="connsiteX187" fmla="*/ 778096 w 907143"/>
              <a:gd name="connsiteY187" fmla="*/ 66675 h 1162893"/>
              <a:gd name="connsiteX188" fmla="*/ 775714 w 907143"/>
              <a:gd name="connsiteY188" fmla="*/ 45243 h 1162893"/>
              <a:gd name="connsiteX189" fmla="*/ 770952 w 907143"/>
              <a:gd name="connsiteY189" fmla="*/ 30956 h 1162893"/>
              <a:gd name="connsiteX190" fmla="*/ 766189 w 907143"/>
              <a:gd name="connsiteY190" fmla="*/ 16668 h 1162893"/>
              <a:gd name="connsiteX191" fmla="*/ 763808 w 907143"/>
              <a:gd name="connsiteY191" fmla="*/ 9525 h 1162893"/>
              <a:gd name="connsiteX192" fmla="*/ 761427 w 907143"/>
              <a:gd name="connsiteY192" fmla="*/ 2381 h 1162893"/>
              <a:gd name="connsiteX193" fmla="*/ 754283 w 907143"/>
              <a:gd name="connsiteY193" fmla="*/ 0 h 1162893"/>
              <a:gd name="connsiteX194" fmla="*/ 709039 w 907143"/>
              <a:gd name="connsiteY194" fmla="*/ 4762 h 1162893"/>
              <a:gd name="connsiteX195" fmla="*/ 685227 w 907143"/>
              <a:gd name="connsiteY195" fmla="*/ 11906 h 1162893"/>
              <a:gd name="connsiteX196" fmla="*/ 666177 w 907143"/>
              <a:gd name="connsiteY196" fmla="*/ 16668 h 1162893"/>
              <a:gd name="connsiteX197" fmla="*/ 585214 w 907143"/>
              <a:gd name="connsiteY197" fmla="*/ 14287 h 1162893"/>
              <a:gd name="connsiteX198" fmla="*/ 575689 w 907143"/>
              <a:gd name="connsiteY198" fmla="*/ 9525 h 1162893"/>
              <a:gd name="connsiteX199" fmla="*/ 573308 w 907143"/>
              <a:gd name="connsiteY199" fmla="*/ 16668 h 1162893"/>
              <a:gd name="connsiteX200" fmla="*/ 568546 w 907143"/>
              <a:gd name="connsiteY200" fmla="*/ 33337 h 1162893"/>
              <a:gd name="connsiteX201" fmla="*/ 554258 w 907143"/>
              <a:gd name="connsiteY201" fmla="*/ 47625 h 1162893"/>
              <a:gd name="connsiteX202" fmla="*/ 547114 w 907143"/>
              <a:gd name="connsiteY202" fmla="*/ 54768 h 1162893"/>
              <a:gd name="connsiteX203" fmla="*/ 520921 w 907143"/>
              <a:gd name="connsiteY203" fmla="*/ 59531 h 1162893"/>
              <a:gd name="connsiteX204" fmla="*/ 501871 w 907143"/>
              <a:gd name="connsiteY204" fmla="*/ 54768 h 1162893"/>
              <a:gd name="connsiteX205" fmla="*/ 494727 w 907143"/>
              <a:gd name="connsiteY205" fmla="*/ 47625 h 1162893"/>
              <a:gd name="connsiteX206" fmla="*/ 487583 w 907143"/>
              <a:gd name="connsiteY206" fmla="*/ 45243 h 1162893"/>
              <a:gd name="connsiteX207" fmla="*/ 480439 w 907143"/>
              <a:gd name="connsiteY207" fmla="*/ 40481 h 1162893"/>
              <a:gd name="connsiteX208" fmla="*/ 470914 w 907143"/>
              <a:gd name="connsiteY208" fmla="*/ 38100 h 1162893"/>
              <a:gd name="connsiteX209" fmla="*/ 463771 w 907143"/>
              <a:gd name="connsiteY209" fmla="*/ 35718 h 1162893"/>
              <a:gd name="connsiteX210" fmla="*/ 437577 w 907143"/>
              <a:gd name="connsiteY210" fmla="*/ 38100 h 1162893"/>
              <a:gd name="connsiteX211" fmla="*/ 425671 w 907143"/>
              <a:gd name="connsiteY211" fmla="*/ 54768 h 1162893"/>
              <a:gd name="connsiteX212" fmla="*/ 418527 w 907143"/>
              <a:gd name="connsiteY212" fmla="*/ 61912 h 1162893"/>
              <a:gd name="connsiteX213" fmla="*/ 394714 w 907143"/>
              <a:gd name="connsiteY213" fmla="*/ 69056 h 1162893"/>
              <a:gd name="connsiteX214" fmla="*/ 370902 w 907143"/>
              <a:gd name="connsiteY214" fmla="*/ 66675 h 1162893"/>
              <a:gd name="connsiteX215" fmla="*/ 363758 w 907143"/>
              <a:gd name="connsiteY215" fmla="*/ 61912 h 1162893"/>
              <a:gd name="connsiteX216" fmla="*/ 349471 w 907143"/>
              <a:gd name="connsiteY216" fmla="*/ 57150 h 1162893"/>
              <a:gd name="connsiteX217" fmla="*/ 342327 w 907143"/>
              <a:gd name="connsiteY217" fmla="*/ 52387 h 1162893"/>
              <a:gd name="connsiteX218" fmla="*/ 308989 w 907143"/>
              <a:gd name="connsiteY218" fmla="*/ 52387 h 1162893"/>
              <a:gd name="connsiteX219" fmla="*/ 292321 w 907143"/>
              <a:gd name="connsiteY219" fmla="*/ 59531 h 116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907143" h="1162893">
                <a:moveTo>
                  <a:pt x="292321" y="59531"/>
                </a:moveTo>
                <a:cubicBezTo>
                  <a:pt x="285971" y="60325"/>
                  <a:pt x="277979" y="58332"/>
                  <a:pt x="270889" y="57150"/>
                </a:cubicBezTo>
                <a:cubicBezTo>
                  <a:pt x="268413" y="56737"/>
                  <a:pt x="266246" y="54995"/>
                  <a:pt x="263746" y="54768"/>
                </a:cubicBezTo>
                <a:cubicBezTo>
                  <a:pt x="248706" y="53401"/>
                  <a:pt x="233583" y="53181"/>
                  <a:pt x="218502" y="52387"/>
                </a:cubicBezTo>
                <a:cubicBezTo>
                  <a:pt x="212946" y="51593"/>
                  <a:pt x="207440" y="49762"/>
                  <a:pt x="201833" y="50006"/>
                </a:cubicBezTo>
                <a:cubicBezTo>
                  <a:pt x="176799" y="51094"/>
                  <a:pt x="171978" y="52706"/>
                  <a:pt x="154208" y="57150"/>
                </a:cubicBezTo>
                <a:cubicBezTo>
                  <a:pt x="147576" y="63782"/>
                  <a:pt x="135579" y="77647"/>
                  <a:pt x="125633" y="80962"/>
                </a:cubicBezTo>
                <a:lnTo>
                  <a:pt x="118489" y="83343"/>
                </a:lnTo>
                <a:cubicBezTo>
                  <a:pt x="115080" y="90161"/>
                  <a:pt x="113099" y="93002"/>
                  <a:pt x="111346" y="100012"/>
                </a:cubicBezTo>
                <a:cubicBezTo>
                  <a:pt x="110364" y="103938"/>
                  <a:pt x="111449" y="108723"/>
                  <a:pt x="108964" y="111918"/>
                </a:cubicBezTo>
                <a:cubicBezTo>
                  <a:pt x="105450" y="116436"/>
                  <a:pt x="99439" y="118268"/>
                  <a:pt x="94677" y="121443"/>
                </a:cubicBezTo>
                <a:cubicBezTo>
                  <a:pt x="92296" y="123031"/>
                  <a:pt x="90339" y="125645"/>
                  <a:pt x="87533" y="126206"/>
                </a:cubicBezTo>
                <a:cubicBezTo>
                  <a:pt x="73166" y="129079"/>
                  <a:pt x="79467" y="127307"/>
                  <a:pt x="68483" y="130968"/>
                </a:cubicBezTo>
                <a:cubicBezTo>
                  <a:pt x="66896" y="134143"/>
                  <a:pt x="65039" y="137197"/>
                  <a:pt x="63721" y="140493"/>
                </a:cubicBezTo>
                <a:cubicBezTo>
                  <a:pt x="61857" y="145154"/>
                  <a:pt x="61743" y="150604"/>
                  <a:pt x="58958" y="154781"/>
                </a:cubicBezTo>
                <a:cubicBezTo>
                  <a:pt x="57371" y="157162"/>
                  <a:pt x="55476" y="159365"/>
                  <a:pt x="54196" y="161925"/>
                </a:cubicBezTo>
                <a:cubicBezTo>
                  <a:pt x="53073" y="164170"/>
                  <a:pt x="53206" y="166980"/>
                  <a:pt x="51814" y="169068"/>
                </a:cubicBezTo>
                <a:cubicBezTo>
                  <a:pt x="49946" y="171870"/>
                  <a:pt x="47052" y="173831"/>
                  <a:pt x="44671" y="176212"/>
                </a:cubicBezTo>
                <a:cubicBezTo>
                  <a:pt x="43877" y="179387"/>
                  <a:pt x="42289" y="182464"/>
                  <a:pt x="42289" y="185737"/>
                </a:cubicBezTo>
                <a:cubicBezTo>
                  <a:pt x="42289" y="222609"/>
                  <a:pt x="42191" y="230437"/>
                  <a:pt x="47052" y="257175"/>
                </a:cubicBezTo>
                <a:cubicBezTo>
                  <a:pt x="47352" y="258827"/>
                  <a:pt x="49749" y="273128"/>
                  <a:pt x="51814" y="276225"/>
                </a:cubicBezTo>
                <a:cubicBezTo>
                  <a:pt x="53682" y="279027"/>
                  <a:pt x="56577" y="280987"/>
                  <a:pt x="58958" y="283368"/>
                </a:cubicBezTo>
                <a:cubicBezTo>
                  <a:pt x="58164" y="293687"/>
                  <a:pt x="58376" y="304133"/>
                  <a:pt x="56577" y="314325"/>
                </a:cubicBezTo>
                <a:cubicBezTo>
                  <a:pt x="55960" y="317821"/>
                  <a:pt x="53132" y="320554"/>
                  <a:pt x="51814" y="323850"/>
                </a:cubicBezTo>
                <a:cubicBezTo>
                  <a:pt x="43312" y="345104"/>
                  <a:pt x="51453" y="331536"/>
                  <a:pt x="42289" y="345281"/>
                </a:cubicBezTo>
                <a:cubicBezTo>
                  <a:pt x="41495" y="348456"/>
                  <a:pt x="40807" y="351659"/>
                  <a:pt x="39908" y="354806"/>
                </a:cubicBezTo>
                <a:cubicBezTo>
                  <a:pt x="35928" y="368737"/>
                  <a:pt x="38871" y="354714"/>
                  <a:pt x="35146" y="371475"/>
                </a:cubicBezTo>
                <a:cubicBezTo>
                  <a:pt x="34268" y="375426"/>
                  <a:pt x="34185" y="379591"/>
                  <a:pt x="32764" y="383381"/>
                </a:cubicBezTo>
                <a:cubicBezTo>
                  <a:pt x="31759" y="386061"/>
                  <a:pt x="29372" y="388013"/>
                  <a:pt x="28002" y="390525"/>
                </a:cubicBezTo>
                <a:cubicBezTo>
                  <a:pt x="24602" y="396758"/>
                  <a:pt x="22415" y="403668"/>
                  <a:pt x="18477" y="409575"/>
                </a:cubicBezTo>
                <a:lnTo>
                  <a:pt x="8952" y="423862"/>
                </a:lnTo>
                <a:lnTo>
                  <a:pt x="4189" y="431006"/>
                </a:lnTo>
                <a:cubicBezTo>
                  <a:pt x="0" y="443576"/>
                  <a:pt x="201" y="439644"/>
                  <a:pt x="4189" y="459581"/>
                </a:cubicBezTo>
                <a:cubicBezTo>
                  <a:pt x="5174" y="464504"/>
                  <a:pt x="4462" y="471623"/>
                  <a:pt x="8952" y="473868"/>
                </a:cubicBezTo>
                <a:lnTo>
                  <a:pt x="18477" y="478631"/>
                </a:lnTo>
                <a:cubicBezTo>
                  <a:pt x="24274" y="496023"/>
                  <a:pt x="22021" y="488048"/>
                  <a:pt x="25621" y="502443"/>
                </a:cubicBezTo>
                <a:cubicBezTo>
                  <a:pt x="30072" y="569214"/>
                  <a:pt x="22120" y="519305"/>
                  <a:pt x="32764" y="547687"/>
                </a:cubicBezTo>
                <a:cubicBezTo>
                  <a:pt x="33913" y="550751"/>
                  <a:pt x="33331" y="554489"/>
                  <a:pt x="35146" y="557212"/>
                </a:cubicBezTo>
                <a:cubicBezTo>
                  <a:pt x="36733" y="559593"/>
                  <a:pt x="39729" y="560695"/>
                  <a:pt x="42289" y="561975"/>
                </a:cubicBezTo>
                <a:cubicBezTo>
                  <a:pt x="45704" y="563682"/>
                  <a:pt x="55908" y="565975"/>
                  <a:pt x="58958" y="566737"/>
                </a:cubicBezTo>
                <a:lnTo>
                  <a:pt x="73246" y="576262"/>
                </a:lnTo>
                <a:cubicBezTo>
                  <a:pt x="75627" y="577849"/>
                  <a:pt x="78365" y="579002"/>
                  <a:pt x="80389" y="581025"/>
                </a:cubicBezTo>
                <a:lnTo>
                  <a:pt x="87533" y="588168"/>
                </a:lnTo>
                <a:cubicBezTo>
                  <a:pt x="89121" y="591343"/>
                  <a:pt x="90535" y="594611"/>
                  <a:pt x="92296" y="597693"/>
                </a:cubicBezTo>
                <a:cubicBezTo>
                  <a:pt x="93716" y="600178"/>
                  <a:pt x="95931" y="602206"/>
                  <a:pt x="97058" y="604837"/>
                </a:cubicBezTo>
                <a:cubicBezTo>
                  <a:pt x="101642" y="615535"/>
                  <a:pt x="97181" y="612226"/>
                  <a:pt x="101821" y="621506"/>
                </a:cubicBezTo>
                <a:cubicBezTo>
                  <a:pt x="103101" y="624066"/>
                  <a:pt x="104996" y="626269"/>
                  <a:pt x="106583" y="628650"/>
                </a:cubicBezTo>
                <a:cubicBezTo>
                  <a:pt x="107377" y="631825"/>
                  <a:pt x="108065" y="635028"/>
                  <a:pt x="108964" y="638175"/>
                </a:cubicBezTo>
                <a:cubicBezTo>
                  <a:pt x="109654" y="640588"/>
                  <a:pt x="110854" y="642857"/>
                  <a:pt x="111346" y="645318"/>
                </a:cubicBezTo>
                <a:cubicBezTo>
                  <a:pt x="116821" y="672691"/>
                  <a:pt x="110727" y="652986"/>
                  <a:pt x="116108" y="669131"/>
                </a:cubicBezTo>
                <a:cubicBezTo>
                  <a:pt x="115288" y="675692"/>
                  <a:pt x="115016" y="687985"/>
                  <a:pt x="111346" y="695325"/>
                </a:cubicBezTo>
                <a:cubicBezTo>
                  <a:pt x="110066" y="697885"/>
                  <a:pt x="108171" y="700087"/>
                  <a:pt x="106583" y="702468"/>
                </a:cubicBezTo>
                <a:cubicBezTo>
                  <a:pt x="100599" y="720422"/>
                  <a:pt x="109367" y="698989"/>
                  <a:pt x="97058" y="714375"/>
                </a:cubicBezTo>
                <a:cubicBezTo>
                  <a:pt x="95490" y="716335"/>
                  <a:pt x="95799" y="719273"/>
                  <a:pt x="94677" y="721518"/>
                </a:cubicBezTo>
                <a:cubicBezTo>
                  <a:pt x="93397" y="724078"/>
                  <a:pt x="91502" y="726281"/>
                  <a:pt x="89914" y="728662"/>
                </a:cubicBezTo>
                <a:cubicBezTo>
                  <a:pt x="89120" y="731043"/>
                  <a:pt x="87533" y="733296"/>
                  <a:pt x="87533" y="735806"/>
                </a:cubicBezTo>
                <a:cubicBezTo>
                  <a:pt x="87533" y="743495"/>
                  <a:pt x="90788" y="746642"/>
                  <a:pt x="94677" y="752475"/>
                </a:cubicBezTo>
                <a:cubicBezTo>
                  <a:pt x="95471" y="754856"/>
                  <a:pt x="97058" y="757108"/>
                  <a:pt x="97058" y="759618"/>
                </a:cubicBezTo>
                <a:cubicBezTo>
                  <a:pt x="97058" y="767670"/>
                  <a:pt x="92781" y="776265"/>
                  <a:pt x="89914" y="783431"/>
                </a:cubicBezTo>
                <a:cubicBezTo>
                  <a:pt x="90708" y="788193"/>
                  <a:pt x="89863" y="793548"/>
                  <a:pt x="92296" y="797718"/>
                </a:cubicBezTo>
                <a:cubicBezTo>
                  <a:pt x="100051" y="811012"/>
                  <a:pt x="103289" y="810908"/>
                  <a:pt x="113727" y="814387"/>
                </a:cubicBezTo>
                <a:cubicBezTo>
                  <a:pt x="118489" y="817562"/>
                  <a:pt x="122461" y="822524"/>
                  <a:pt x="128014" y="823912"/>
                </a:cubicBezTo>
                <a:lnTo>
                  <a:pt x="147064" y="828675"/>
                </a:lnTo>
                <a:cubicBezTo>
                  <a:pt x="150239" y="829469"/>
                  <a:pt x="153349" y="830593"/>
                  <a:pt x="156589" y="831056"/>
                </a:cubicBezTo>
                <a:lnTo>
                  <a:pt x="173258" y="833437"/>
                </a:lnTo>
                <a:lnTo>
                  <a:pt x="187546" y="838200"/>
                </a:lnTo>
                <a:cubicBezTo>
                  <a:pt x="189927" y="838994"/>
                  <a:pt x="192204" y="840226"/>
                  <a:pt x="194689" y="840581"/>
                </a:cubicBezTo>
                <a:lnTo>
                  <a:pt x="211358" y="842962"/>
                </a:lnTo>
                <a:cubicBezTo>
                  <a:pt x="222471" y="842168"/>
                  <a:pt x="233631" y="841883"/>
                  <a:pt x="244696" y="840581"/>
                </a:cubicBezTo>
                <a:cubicBezTo>
                  <a:pt x="247189" y="840288"/>
                  <a:pt x="249879" y="839768"/>
                  <a:pt x="251839" y="838200"/>
                </a:cubicBezTo>
                <a:cubicBezTo>
                  <a:pt x="254074" y="836412"/>
                  <a:pt x="255014" y="833437"/>
                  <a:pt x="256602" y="831056"/>
                </a:cubicBezTo>
                <a:cubicBezTo>
                  <a:pt x="260200" y="816661"/>
                  <a:pt x="255878" y="822566"/>
                  <a:pt x="273271" y="816768"/>
                </a:cubicBezTo>
                <a:lnTo>
                  <a:pt x="280414" y="814387"/>
                </a:lnTo>
                <a:cubicBezTo>
                  <a:pt x="287127" y="816624"/>
                  <a:pt x="290648" y="816615"/>
                  <a:pt x="294702" y="823912"/>
                </a:cubicBezTo>
                <a:cubicBezTo>
                  <a:pt x="297140" y="828301"/>
                  <a:pt x="299464" y="838200"/>
                  <a:pt x="299464" y="838200"/>
                </a:cubicBezTo>
                <a:cubicBezTo>
                  <a:pt x="300258" y="873125"/>
                  <a:pt x="299621" y="908112"/>
                  <a:pt x="301846" y="942975"/>
                </a:cubicBezTo>
                <a:cubicBezTo>
                  <a:pt x="302028" y="945831"/>
                  <a:pt x="303919" y="949140"/>
                  <a:pt x="306608" y="950118"/>
                </a:cubicBezTo>
                <a:cubicBezTo>
                  <a:pt x="313363" y="952574"/>
                  <a:pt x="320878" y="951877"/>
                  <a:pt x="328039" y="952500"/>
                </a:cubicBezTo>
                <a:cubicBezTo>
                  <a:pt x="339138" y="953465"/>
                  <a:pt x="350264" y="954087"/>
                  <a:pt x="361377" y="954881"/>
                </a:cubicBezTo>
                <a:cubicBezTo>
                  <a:pt x="377753" y="965798"/>
                  <a:pt x="370234" y="962596"/>
                  <a:pt x="382808" y="966787"/>
                </a:cubicBezTo>
                <a:cubicBezTo>
                  <a:pt x="386777" y="965993"/>
                  <a:pt x="390763" y="965284"/>
                  <a:pt x="394714" y="964406"/>
                </a:cubicBezTo>
                <a:cubicBezTo>
                  <a:pt x="397909" y="963696"/>
                  <a:pt x="400966" y="962025"/>
                  <a:pt x="404239" y="962025"/>
                </a:cubicBezTo>
                <a:cubicBezTo>
                  <a:pt x="408287" y="962025"/>
                  <a:pt x="412241" y="963341"/>
                  <a:pt x="416146" y="964406"/>
                </a:cubicBezTo>
                <a:cubicBezTo>
                  <a:pt x="420989" y="965727"/>
                  <a:pt x="425671" y="967581"/>
                  <a:pt x="430433" y="969168"/>
                </a:cubicBezTo>
                <a:cubicBezTo>
                  <a:pt x="432814" y="969962"/>
                  <a:pt x="435488" y="970158"/>
                  <a:pt x="437577" y="971550"/>
                </a:cubicBezTo>
                <a:lnTo>
                  <a:pt x="444721" y="976312"/>
                </a:lnTo>
                <a:cubicBezTo>
                  <a:pt x="461527" y="1001522"/>
                  <a:pt x="452485" y="982817"/>
                  <a:pt x="456627" y="1026318"/>
                </a:cubicBezTo>
                <a:cubicBezTo>
                  <a:pt x="457085" y="1031125"/>
                  <a:pt x="457961" y="1035893"/>
                  <a:pt x="459008" y="1040606"/>
                </a:cubicBezTo>
                <a:cubicBezTo>
                  <a:pt x="459552" y="1043056"/>
                  <a:pt x="459614" y="1045975"/>
                  <a:pt x="461389" y="1047750"/>
                </a:cubicBezTo>
                <a:cubicBezTo>
                  <a:pt x="463164" y="1049525"/>
                  <a:pt x="466152" y="1049337"/>
                  <a:pt x="468533" y="1050131"/>
                </a:cubicBezTo>
                <a:cubicBezTo>
                  <a:pt x="470121" y="1052512"/>
                  <a:pt x="471061" y="1055487"/>
                  <a:pt x="473296" y="1057275"/>
                </a:cubicBezTo>
                <a:cubicBezTo>
                  <a:pt x="475256" y="1058843"/>
                  <a:pt x="477945" y="1059379"/>
                  <a:pt x="480439" y="1059656"/>
                </a:cubicBezTo>
                <a:cubicBezTo>
                  <a:pt x="492299" y="1060974"/>
                  <a:pt x="504252" y="1061243"/>
                  <a:pt x="516158" y="1062037"/>
                </a:cubicBezTo>
                <a:lnTo>
                  <a:pt x="520921" y="1076325"/>
                </a:lnTo>
                <a:cubicBezTo>
                  <a:pt x="521715" y="1078706"/>
                  <a:pt x="520921" y="1082674"/>
                  <a:pt x="523302" y="1083468"/>
                </a:cubicBezTo>
                <a:lnTo>
                  <a:pt x="530446" y="1085850"/>
                </a:lnTo>
                <a:cubicBezTo>
                  <a:pt x="547448" y="1080182"/>
                  <a:pt x="540556" y="1083871"/>
                  <a:pt x="551877" y="1076325"/>
                </a:cubicBezTo>
                <a:cubicBezTo>
                  <a:pt x="561402" y="1077119"/>
                  <a:pt x="570978" y="1077443"/>
                  <a:pt x="580452" y="1078706"/>
                </a:cubicBezTo>
                <a:cubicBezTo>
                  <a:pt x="585859" y="1079427"/>
                  <a:pt x="592570" y="1083900"/>
                  <a:pt x="597121" y="1085850"/>
                </a:cubicBezTo>
                <a:cubicBezTo>
                  <a:pt x="599428" y="1086839"/>
                  <a:pt x="601771" y="1087938"/>
                  <a:pt x="604264" y="1088231"/>
                </a:cubicBezTo>
                <a:cubicBezTo>
                  <a:pt x="615329" y="1089533"/>
                  <a:pt x="626489" y="1089818"/>
                  <a:pt x="637602" y="1090612"/>
                </a:cubicBezTo>
                <a:cubicBezTo>
                  <a:pt x="639983" y="1092200"/>
                  <a:pt x="642861" y="1093221"/>
                  <a:pt x="644746" y="1095375"/>
                </a:cubicBezTo>
                <a:cubicBezTo>
                  <a:pt x="648515" y="1099682"/>
                  <a:pt x="654271" y="1109662"/>
                  <a:pt x="654271" y="1109662"/>
                </a:cubicBezTo>
                <a:cubicBezTo>
                  <a:pt x="654831" y="1111903"/>
                  <a:pt x="657481" y="1123537"/>
                  <a:pt x="659033" y="1126331"/>
                </a:cubicBezTo>
                <a:cubicBezTo>
                  <a:pt x="661813" y="1131334"/>
                  <a:pt x="665383" y="1135856"/>
                  <a:pt x="668558" y="1140618"/>
                </a:cubicBezTo>
                <a:lnTo>
                  <a:pt x="673321" y="1147762"/>
                </a:lnTo>
                <a:cubicBezTo>
                  <a:pt x="674908" y="1150143"/>
                  <a:pt x="676059" y="1152882"/>
                  <a:pt x="678083" y="1154906"/>
                </a:cubicBezTo>
                <a:lnTo>
                  <a:pt x="685227" y="1162050"/>
                </a:lnTo>
                <a:cubicBezTo>
                  <a:pt x="691577" y="1161256"/>
                  <a:pt x="698749" y="1162893"/>
                  <a:pt x="704277" y="1159668"/>
                </a:cubicBezTo>
                <a:cubicBezTo>
                  <a:pt x="709221" y="1156784"/>
                  <a:pt x="710627" y="1150143"/>
                  <a:pt x="713802" y="1145381"/>
                </a:cubicBezTo>
                <a:lnTo>
                  <a:pt x="718564" y="1138237"/>
                </a:lnTo>
                <a:cubicBezTo>
                  <a:pt x="717770" y="1114425"/>
                  <a:pt x="718277" y="1090533"/>
                  <a:pt x="716183" y="1066800"/>
                </a:cubicBezTo>
                <a:cubicBezTo>
                  <a:pt x="715871" y="1063264"/>
                  <a:pt x="712819" y="1060538"/>
                  <a:pt x="711421" y="1057275"/>
                </a:cubicBezTo>
                <a:cubicBezTo>
                  <a:pt x="710432" y="1054968"/>
                  <a:pt x="709833" y="1052512"/>
                  <a:pt x="709039" y="1050131"/>
                </a:cubicBezTo>
                <a:cubicBezTo>
                  <a:pt x="713462" y="1023601"/>
                  <a:pt x="707812" y="1045443"/>
                  <a:pt x="716183" y="1028700"/>
                </a:cubicBezTo>
                <a:cubicBezTo>
                  <a:pt x="717305" y="1026455"/>
                  <a:pt x="716996" y="1023516"/>
                  <a:pt x="718564" y="1021556"/>
                </a:cubicBezTo>
                <a:cubicBezTo>
                  <a:pt x="720352" y="1019321"/>
                  <a:pt x="723684" y="1018817"/>
                  <a:pt x="725708" y="1016793"/>
                </a:cubicBezTo>
                <a:cubicBezTo>
                  <a:pt x="738682" y="1003819"/>
                  <a:pt x="726352" y="1009434"/>
                  <a:pt x="739996" y="1004887"/>
                </a:cubicBezTo>
                <a:cubicBezTo>
                  <a:pt x="757049" y="1010571"/>
                  <a:pt x="737542" y="1002445"/>
                  <a:pt x="751902" y="1014412"/>
                </a:cubicBezTo>
                <a:cubicBezTo>
                  <a:pt x="754629" y="1016685"/>
                  <a:pt x="758252" y="1017587"/>
                  <a:pt x="761427" y="1019175"/>
                </a:cubicBezTo>
                <a:cubicBezTo>
                  <a:pt x="762221" y="1016794"/>
                  <a:pt x="762685" y="1014276"/>
                  <a:pt x="763808" y="1012031"/>
                </a:cubicBezTo>
                <a:cubicBezTo>
                  <a:pt x="765088" y="1009471"/>
                  <a:pt x="766547" y="1006911"/>
                  <a:pt x="768571" y="1004887"/>
                </a:cubicBezTo>
                <a:cubicBezTo>
                  <a:pt x="773186" y="1000272"/>
                  <a:pt x="777049" y="999680"/>
                  <a:pt x="782858" y="997743"/>
                </a:cubicBezTo>
                <a:cubicBezTo>
                  <a:pt x="791589" y="998537"/>
                  <a:pt x="800641" y="997651"/>
                  <a:pt x="809052" y="1000125"/>
                </a:cubicBezTo>
                <a:cubicBezTo>
                  <a:pt x="814543" y="1001740"/>
                  <a:pt x="817909" y="1007840"/>
                  <a:pt x="823339" y="1009650"/>
                </a:cubicBezTo>
                <a:lnTo>
                  <a:pt x="830483" y="1012031"/>
                </a:lnTo>
                <a:cubicBezTo>
                  <a:pt x="836646" y="1018194"/>
                  <a:pt x="843371" y="1025853"/>
                  <a:pt x="851914" y="1028700"/>
                </a:cubicBezTo>
                <a:cubicBezTo>
                  <a:pt x="854295" y="1029494"/>
                  <a:pt x="856708" y="1030200"/>
                  <a:pt x="859058" y="1031081"/>
                </a:cubicBezTo>
                <a:cubicBezTo>
                  <a:pt x="881866" y="1039633"/>
                  <a:pt x="861875" y="1032813"/>
                  <a:pt x="878108" y="1038225"/>
                </a:cubicBezTo>
                <a:cubicBezTo>
                  <a:pt x="885252" y="1037431"/>
                  <a:pt x="894764" y="1041215"/>
                  <a:pt x="899539" y="1035843"/>
                </a:cubicBezTo>
                <a:cubicBezTo>
                  <a:pt x="903790" y="1031060"/>
                  <a:pt x="899310" y="1022820"/>
                  <a:pt x="897158" y="1016793"/>
                </a:cubicBezTo>
                <a:cubicBezTo>
                  <a:pt x="891995" y="1002335"/>
                  <a:pt x="890540" y="1003475"/>
                  <a:pt x="880489" y="1000125"/>
                </a:cubicBezTo>
                <a:cubicBezTo>
                  <a:pt x="879695" y="997744"/>
                  <a:pt x="879230" y="995226"/>
                  <a:pt x="878108" y="992981"/>
                </a:cubicBezTo>
                <a:cubicBezTo>
                  <a:pt x="876828" y="990421"/>
                  <a:pt x="873605" y="988687"/>
                  <a:pt x="873346" y="985837"/>
                </a:cubicBezTo>
                <a:cubicBezTo>
                  <a:pt x="872767" y="979464"/>
                  <a:pt x="874548" y="973077"/>
                  <a:pt x="875727" y="966787"/>
                </a:cubicBezTo>
                <a:cubicBezTo>
                  <a:pt x="876933" y="960354"/>
                  <a:pt x="878901" y="954087"/>
                  <a:pt x="880489" y="947737"/>
                </a:cubicBezTo>
                <a:lnTo>
                  <a:pt x="882871" y="938212"/>
                </a:lnTo>
                <a:cubicBezTo>
                  <a:pt x="882077" y="930275"/>
                  <a:pt x="882283" y="922173"/>
                  <a:pt x="880489" y="914400"/>
                </a:cubicBezTo>
                <a:cubicBezTo>
                  <a:pt x="879845" y="911611"/>
                  <a:pt x="876889" y="909871"/>
                  <a:pt x="875727" y="907256"/>
                </a:cubicBezTo>
                <a:cubicBezTo>
                  <a:pt x="873688" y="902668"/>
                  <a:pt x="872552" y="897731"/>
                  <a:pt x="870964" y="892968"/>
                </a:cubicBezTo>
                <a:lnTo>
                  <a:pt x="866202" y="878681"/>
                </a:lnTo>
                <a:cubicBezTo>
                  <a:pt x="859126" y="857449"/>
                  <a:pt x="870447" y="890952"/>
                  <a:pt x="859058" y="859631"/>
                </a:cubicBezTo>
                <a:cubicBezTo>
                  <a:pt x="857342" y="854913"/>
                  <a:pt x="855883" y="850106"/>
                  <a:pt x="854296" y="845343"/>
                </a:cubicBezTo>
                <a:cubicBezTo>
                  <a:pt x="853502" y="812006"/>
                  <a:pt x="853363" y="778646"/>
                  <a:pt x="851914" y="745331"/>
                </a:cubicBezTo>
                <a:cubicBezTo>
                  <a:pt x="851772" y="742061"/>
                  <a:pt x="850136" y="739023"/>
                  <a:pt x="849533" y="735806"/>
                </a:cubicBezTo>
                <a:cubicBezTo>
                  <a:pt x="847754" y="726315"/>
                  <a:pt x="846359" y="716756"/>
                  <a:pt x="844771" y="707231"/>
                </a:cubicBezTo>
                <a:cubicBezTo>
                  <a:pt x="843977" y="702468"/>
                  <a:pt x="843916" y="697524"/>
                  <a:pt x="842389" y="692943"/>
                </a:cubicBezTo>
                <a:cubicBezTo>
                  <a:pt x="839737" y="684988"/>
                  <a:pt x="839620" y="685245"/>
                  <a:pt x="837627" y="676275"/>
                </a:cubicBezTo>
                <a:cubicBezTo>
                  <a:pt x="830364" y="643588"/>
                  <a:pt x="839248" y="679567"/>
                  <a:pt x="832864" y="657225"/>
                </a:cubicBezTo>
                <a:cubicBezTo>
                  <a:pt x="831138" y="651184"/>
                  <a:pt x="830549" y="646265"/>
                  <a:pt x="828102" y="640556"/>
                </a:cubicBezTo>
                <a:cubicBezTo>
                  <a:pt x="815574" y="611323"/>
                  <a:pt x="830537" y="647809"/>
                  <a:pt x="818577" y="623887"/>
                </a:cubicBezTo>
                <a:cubicBezTo>
                  <a:pt x="816025" y="618783"/>
                  <a:pt x="814900" y="609724"/>
                  <a:pt x="813814" y="604837"/>
                </a:cubicBezTo>
                <a:cubicBezTo>
                  <a:pt x="813104" y="601642"/>
                  <a:pt x="812332" y="598459"/>
                  <a:pt x="811433" y="595312"/>
                </a:cubicBezTo>
                <a:cubicBezTo>
                  <a:pt x="810743" y="592898"/>
                  <a:pt x="809742" y="590582"/>
                  <a:pt x="809052" y="588168"/>
                </a:cubicBezTo>
                <a:cubicBezTo>
                  <a:pt x="808153" y="585021"/>
                  <a:pt x="807611" y="581778"/>
                  <a:pt x="806671" y="578643"/>
                </a:cubicBezTo>
                <a:cubicBezTo>
                  <a:pt x="797975" y="549656"/>
                  <a:pt x="805015" y="576785"/>
                  <a:pt x="799527" y="554831"/>
                </a:cubicBezTo>
                <a:cubicBezTo>
                  <a:pt x="800182" y="550245"/>
                  <a:pt x="802311" y="528235"/>
                  <a:pt x="806671" y="523875"/>
                </a:cubicBezTo>
                <a:cubicBezTo>
                  <a:pt x="812227" y="518319"/>
                  <a:pt x="818980" y="513744"/>
                  <a:pt x="823339" y="507206"/>
                </a:cubicBezTo>
                <a:cubicBezTo>
                  <a:pt x="824927" y="504825"/>
                  <a:pt x="826270" y="502261"/>
                  <a:pt x="828102" y="500062"/>
                </a:cubicBezTo>
                <a:cubicBezTo>
                  <a:pt x="830258" y="497475"/>
                  <a:pt x="833090" y="495505"/>
                  <a:pt x="835246" y="492918"/>
                </a:cubicBezTo>
                <a:cubicBezTo>
                  <a:pt x="842008" y="484803"/>
                  <a:pt x="838570" y="484832"/>
                  <a:pt x="847152" y="476250"/>
                </a:cubicBezTo>
                <a:cubicBezTo>
                  <a:pt x="849176" y="474226"/>
                  <a:pt x="852097" y="473319"/>
                  <a:pt x="854296" y="471487"/>
                </a:cubicBezTo>
                <a:cubicBezTo>
                  <a:pt x="861169" y="465759"/>
                  <a:pt x="861520" y="464221"/>
                  <a:pt x="866202" y="457200"/>
                </a:cubicBezTo>
                <a:cubicBezTo>
                  <a:pt x="870252" y="445048"/>
                  <a:pt x="865998" y="454263"/>
                  <a:pt x="875727" y="442912"/>
                </a:cubicBezTo>
                <a:cubicBezTo>
                  <a:pt x="878310" y="439899"/>
                  <a:pt x="880288" y="436400"/>
                  <a:pt x="882871" y="433387"/>
                </a:cubicBezTo>
                <a:cubicBezTo>
                  <a:pt x="885062" y="430830"/>
                  <a:pt x="887858" y="428830"/>
                  <a:pt x="890014" y="426243"/>
                </a:cubicBezTo>
                <a:cubicBezTo>
                  <a:pt x="906583" y="406360"/>
                  <a:pt x="881059" y="432818"/>
                  <a:pt x="901921" y="411956"/>
                </a:cubicBezTo>
                <a:cubicBezTo>
                  <a:pt x="902691" y="409646"/>
                  <a:pt x="907143" y="396897"/>
                  <a:pt x="906683" y="395287"/>
                </a:cubicBezTo>
                <a:cubicBezTo>
                  <a:pt x="905758" y="392049"/>
                  <a:pt x="902341" y="390011"/>
                  <a:pt x="899539" y="388143"/>
                </a:cubicBezTo>
                <a:cubicBezTo>
                  <a:pt x="897451" y="386751"/>
                  <a:pt x="894777" y="386556"/>
                  <a:pt x="892396" y="385762"/>
                </a:cubicBezTo>
                <a:cubicBezTo>
                  <a:pt x="890808" y="383381"/>
                  <a:pt x="889787" y="380503"/>
                  <a:pt x="887633" y="378618"/>
                </a:cubicBezTo>
                <a:cubicBezTo>
                  <a:pt x="883326" y="374849"/>
                  <a:pt x="878108" y="372268"/>
                  <a:pt x="873346" y="369093"/>
                </a:cubicBezTo>
                <a:cubicBezTo>
                  <a:pt x="870965" y="367506"/>
                  <a:pt x="868226" y="366355"/>
                  <a:pt x="866202" y="364331"/>
                </a:cubicBezTo>
                <a:cubicBezTo>
                  <a:pt x="854167" y="352296"/>
                  <a:pt x="860693" y="356814"/>
                  <a:pt x="847152" y="350043"/>
                </a:cubicBezTo>
                <a:cubicBezTo>
                  <a:pt x="845564" y="347662"/>
                  <a:pt x="843394" y="345580"/>
                  <a:pt x="842389" y="342900"/>
                </a:cubicBezTo>
                <a:cubicBezTo>
                  <a:pt x="839959" y="336420"/>
                  <a:pt x="838040" y="312864"/>
                  <a:pt x="837627" y="309562"/>
                </a:cubicBezTo>
                <a:cubicBezTo>
                  <a:pt x="835494" y="292495"/>
                  <a:pt x="836193" y="296681"/>
                  <a:pt x="832864" y="283368"/>
                </a:cubicBezTo>
                <a:cubicBezTo>
                  <a:pt x="832070" y="277018"/>
                  <a:pt x="831824" y="270575"/>
                  <a:pt x="830483" y="264318"/>
                </a:cubicBezTo>
                <a:cubicBezTo>
                  <a:pt x="829431" y="259410"/>
                  <a:pt x="827308" y="254793"/>
                  <a:pt x="825721" y="250031"/>
                </a:cubicBezTo>
                <a:lnTo>
                  <a:pt x="813814" y="214312"/>
                </a:lnTo>
                <a:lnTo>
                  <a:pt x="806671" y="192881"/>
                </a:lnTo>
                <a:cubicBezTo>
                  <a:pt x="805877" y="190500"/>
                  <a:pt x="804781" y="188198"/>
                  <a:pt x="804289" y="185737"/>
                </a:cubicBezTo>
                <a:cubicBezTo>
                  <a:pt x="802652" y="177553"/>
                  <a:pt x="801769" y="172153"/>
                  <a:pt x="799527" y="164306"/>
                </a:cubicBezTo>
                <a:cubicBezTo>
                  <a:pt x="798837" y="161892"/>
                  <a:pt x="797836" y="159576"/>
                  <a:pt x="797146" y="157162"/>
                </a:cubicBezTo>
                <a:cubicBezTo>
                  <a:pt x="795563" y="151624"/>
                  <a:pt x="793203" y="141061"/>
                  <a:pt x="792383" y="135731"/>
                </a:cubicBezTo>
                <a:cubicBezTo>
                  <a:pt x="791256" y="128406"/>
                  <a:pt x="789656" y="110532"/>
                  <a:pt x="787621" y="102393"/>
                </a:cubicBezTo>
                <a:cubicBezTo>
                  <a:pt x="786403" y="97523"/>
                  <a:pt x="783683" y="93058"/>
                  <a:pt x="782858" y="88106"/>
                </a:cubicBezTo>
                <a:cubicBezTo>
                  <a:pt x="780064" y="71342"/>
                  <a:pt x="782004" y="78399"/>
                  <a:pt x="778096" y="66675"/>
                </a:cubicBezTo>
                <a:cubicBezTo>
                  <a:pt x="777302" y="59531"/>
                  <a:pt x="777124" y="52291"/>
                  <a:pt x="775714" y="45243"/>
                </a:cubicBezTo>
                <a:cubicBezTo>
                  <a:pt x="774729" y="40321"/>
                  <a:pt x="772539" y="35718"/>
                  <a:pt x="770952" y="30956"/>
                </a:cubicBezTo>
                <a:lnTo>
                  <a:pt x="766189" y="16668"/>
                </a:lnTo>
                <a:lnTo>
                  <a:pt x="763808" y="9525"/>
                </a:lnTo>
                <a:cubicBezTo>
                  <a:pt x="763014" y="7144"/>
                  <a:pt x="763808" y="3175"/>
                  <a:pt x="761427" y="2381"/>
                </a:cubicBezTo>
                <a:lnTo>
                  <a:pt x="754283" y="0"/>
                </a:lnTo>
                <a:lnTo>
                  <a:pt x="709039" y="4762"/>
                </a:lnTo>
                <a:cubicBezTo>
                  <a:pt x="691862" y="7404"/>
                  <a:pt x="706886" y="7574"/>
                  <a:pt x="685227" y="11906"/>
                </a:cubicBezTo>
                <a:cubicBezTo>
                  <a:pt x="670860" y="14779"/>
                  <a:pt x="677161" y="13007"/>
                  <a:pt x="666177" y="16668"/>
                </a:cubicBezTo>
                <a:cubicBezTo>
                  <a:pt x="639189" y="15874"/>
                  <a:pt x="612130" y="16412"/>
                  <a:pt x="585214" y="14287"/>
                </a:cubicBezTo>
                <a:cubicBezTo>
                  <a:pt x="581675" y="14008"/>
                  <a:pt x="579170" y="8829"/>
                  <a:pt x="575689" y="9525"/>
                </a:cubicBezTo>
                <a:cubicBezTo>
                  <a:pt x="573228" y="10017"/>
                  <a:pt x="574029" y="14264"/>
                  <a:pt x="573308" y="16668"/>
                </a:cubicBezTo>
                <a:cubicBezTo>
                  <a:pt x="571648" y="22203"/>
                  <a:pt x="571575" y="28416"/>
                  <a:pt x="568546" y="33337"/>
                </a:cubicBezTo>
                <a:cubicBezTo>
                  <a:pt x="565016" y="39073"/>
                  <a:pt x="559021" y="42862"/>
                  <a:pt x="554258" y="47625"/>
                </a:cubicBezTo>
                <a:cubicBezTo>
                  <a:pt x="551877" y="50006"/>
                  <a:pt x="550436" y="54214"/>
                  <a:pt x="547114" y="54768"/>
                </a:cubicBezTo>
                <a:cubicBezTo>
                  <a:pt x="528835" y="57816"/>
                  <a:pt x="537561" y="56203"/>
                  <a:pt x="520921" y="59531"/>
                </a:cubicBezTo>
                <a:cubicBezTo>
                  <a:pt x="519198" y="59186"/>
                  <a:pt x="505013" y="56862"/>
                  <a:pt x="501871" y="54768"/>
                </a:cubicBezTo>
                <a:cubicBezTo>
                  <a:pt x="499069" y="52900"/>
                  <a:pt x="497529" y="49493"/>
                  <a:pt x="494727" y="47625"/>
                </a:cubicBezTo>
                <a:cubicBezTo>
                  <a:pt x="492638" y="46233"/>
                  <a:pt x="489828" y="46366"/>
                  <a:pt x="487583" y="45243"/>
                </a:cubicBezTo>
                <a:cubicBezTo>
                  <a:pt x="485023" y="43963"/>
                  <a:pt x="483070" y="41608"/>
                  <a:pt x="480439" y="40481"/>
                </a:cubicBezTo>
                <a:cubicBezTo>
                  <a:pt x="477431" y="39192"/>
                  <a:pt x="474061" y="38999"/>
                  <a:pt x="470914" y="38100"/>
                </a:cubicBezTo>
                <a:cubicBezTo>
                  <a:pt x="468501" y="37410"/>
                  <a:pt x="466152" y="36512"/>
                  <a:pt x="463771" y="35718"/>
                </a:cubicBezTo>
                <a:cubicBezTo>
                  <a:pt x="455040" y="36512"/>
                  <a:pt x="446007" y="35691"/>
                  <a:pt x="437577" y="38100"/>
                </a:cubicBezTo>
                <a:cubicBezTo>
                  <a:pt x="430907" y="40006"/>
                  <a:pt x="428793" y="50397"/>
                  <a:pt x="425671" y="54768"/>
                </a:cubicBezTo>
                <a:cubicBezTo>
                  <a:pt x="423714" y="57508"/>
                  <a:pt x="421471" y="60276"/>
                  <a:pt x="418527" y="61912"/>
                </a:cubicBezTo>
                <a:cubicBezTo>
                  <a:pt x="413781" y="64549"/>
                  <a:pt x="400865" y="67518"/>
                  <a:pt x="394714" y="69056"/>
                </a:cubicBezTo>
                <a:cubicBezTo>
                  <a:pt x="386777" y="68262"/>
                  <a:pt x="378675" y="68469"/>
                  <a:pt x="370902" y="66675"/>
                </a:cubicBezTo>
                <a:cubicBezTo>
                  <a:pt x="368113" y="66031"/>
                  <a:pt x="366373" y="63074"/>
                  <a:pt x="363758" y="61912"/>
                </a:cubicBezTo>
                <a:cubicBezTo>
                  <a:pt x="359171" y="59873"/>
                  <a:pt x="349471" y="57150"/>
                  <a:pt x="349471" y="57150"/>
                </a:cubicBezTo>
                <a:cubicBezTo>
                  <a:pt x="347090" y="55562"/>
                  <a:pt x="344887" y="53667"/>
                  <a:pt x="342327" y="52387"/>
                </a:cubicBezTo>
                <a:cubicBezTo>
                  <a:pt x="331228" y="46837"/>
                  <a:pt x="322446" y="51164"/>
                  <a:pt x="308989" y="52387"/>
                </a:cubicBezTo>
                <a:cubicBezTo>
                  <a:pt x="292443" y="57903"/>
                  <a:pt x="298671" y="58737"/>
                  <a:pt x="292321" y="59531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194" tIns="30598" rIns="61194" bIns="30598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 bwMode="auto">
          <a:xfrm>
            <a:off x="3899001" y="2897048"/>
            <a:ext cx="1639696" cy="890999"/>
          </a:xfrm>
          <a:custGeom>
            <a:avLst/>
            <a:gdLst>
              <a:gd name="connsiteX0" fmla="*/ 26194 w 1581150"/>
              <a:gd name="connsiteY0" fmla="*/ 359569 h 1300541"/>
              <a:gd name="connsiteX1" fmla="*/ 38100 w 1581150"/>
              <a:gd name="connsiteY1" fmla="*/ 361950 h 1300541"/>
              <a:gd name="connsiteX2" fmla="*/ 54769 w 1581150"/>
              <a:gd name="connsiteY2" fmla="*/ 350044 h 1300541"/>
              <a:gd name="connsiteX3" fmla="*/ 54769 w 1581150"/>
              <a:gd name="connsiteY3" fmla="*/ 321469 h 1300541"/>
              <a:gd name="connsiteX4" fmla="*/ 71437 w 1581150"/>
              <a:gd name="connsiteY4" fmla="*/ 323850 h 1300541"/>
              <a:gd name="connsiteX5" fmla="*/ 85725 w 1581150"/>
              <a:gd name="connsiteY5" fmla="*/ 330994 h 1300541"/>
              <a:gd name="connsiteX6" fmla="*/ 97631 w 1581150"/>
              <a:gd name="connsiteY6" fmla="*/ 345281 h 1300541"/>
              <a:gd name="connsiteX7" fmla="*/ 104775 w 1581150"/>
              <a:gd name="connsiteY7" fmla="*/ 347662 h 1300541"/>
              <a:gd name="connsiteX8" fmla="*/ 111919 w 1581150"/>
              <a:gd name="connsiteY8" fmla="*/ 354806 h 1300541"/>
              <a:gd name="connsiteX9" fmla="*/ 116681 w 1581150"/>
              <a:gd name="connsiteY9" fmla="*/ 369094 h 1300541"/>
              <a:gd name="connsiteX10" fmla="*/ 114300 w 1581150"/>
              <a:gd name="connsiteY10" fmla="*/ 407194 h 1300541"/>
              <a:gd name="connsiteX11" fmla="*/ 116681 w 1581150"/>
              <a:gd name="connsiteY11" fmla="*/ 416719 h 1300541"/>
              <a:gd name="connsiteX12" fmla="*/ 130969 w 1581150"/>
              <a:gd name="connsiteY12" fmla="*/ 421481 h 1300541"/>
              <a:gd name="connsiteX13" fmla="*/ 147637 w 1581150"/>
              <a:gd name="connsiteY13" fmla="*/ 426244 h 1300541"/>
              <a:gd name="connsiteX14" fmla="*/ 185737 w 1581150"/>
              <a:gd name="connsiteY14" fmla="*/ 428625 h 1300541"/>
              <a:gd name="connsiteX15" fmla="*/ 192881 w 1581150"/>
              <a:gd name="connsiteY15" fmla="*/ 433387 h 1300541"/>
              <a:gd name="connsiteX16" fmla="*/ 197644 w 1581150"/>
              <a:gd name="connsiteY16" fmla="*/ 440531 h 1300541"/>
              <a:gd name="connsiteX17" fmla="*/ 204787 w 1581150"/>
              <a:gd name="connsiteY17" fmla="*/ 447675 h 1300541"/>
              <a:gd name="connsiteX18" fmla="*/ 216694 w 1581150"/>
              <a:gd name="connsiteY18" fmla="*/ 466725 h 1300541"/>
              <a:gd name="connsiteX19" fmla="*/ 230981 w 1581150"/>
              <a:gd name="connsiteY19" fmla="*/ 464344 h 1300541"/>
              <a:gd name="connsiteX20" fmla="*/ 233362 w 1581150"/>
              <a:gd name="connsiteY20" fmla="*/ 457200 h 1300541"/>
              <a:gd name="connsiteX21" fmla="*/ 242887 w 1581150"/>
              <a:gd name="connsiteY21" fmla="*/ 431006 h 1300541"/>
              <a:gd name="connsiteX22" fmla="*/ 245269 w 1581150"/>
              <a:gd name="connsiteY22" fmla="*/ 423862 h 1300541"/>
              <a:gd name="connsiteX23" fmla="*/ 252412 w 1581150"/>
              <a:gd name="connsiteY23" fmla="*/ 421481 h 1300541"/>
              <a:gd name="connsiteX24" fmla="*/ 261937 w 1581150"/>
              <a:gd name="connsiteY24" fmla="*/ 411956 h 1300541"/>
              <a:gd name="connsiteX25" fmla="*/ 264319 w 1581150"/>
              <a:gd name="connsiteY25" fmla="*/ 404812 h 1300541"/>
              <a:gd name="connsiteX26" fmla="*/ 278606 w 1581150"/>
              <a:gd name="connsiteY26" fmla="*/ 395287 h 1300541"/>
              <a:gd name="connsiteX27" fmla="*/ 285750 w 1581150"/>
              <a:gd name="connsiteY27" fmla="*/ 390525 h 1300541"/>
              <a:gd name="connsiteX28" fmla="*/ 292894 w 1581150"/>
              <a:gd name="connsiteY28" fmla="*/ 385762 h 1300541"/>
              <a:gd name="connsiteX29" fmla="*/ 300037 w 1581150"/>
              <a:gd name="connsiteY29" fmla="*/ 383381 h 1300541"/>
              <a:gd name="connsiteX30" fmla="*/ 307181 w 1581150"/>
              <a:gd name="connsiteY30" fmla="*/ 378619 h 1300541"/>
              <a:gd name="connsiteX31" fmla="*/ 319087 w 1581150"/>
              <a:gd name="connsiteY31" fmla="*/ 376237 h 1300541"/>
              <a:gd name="connsiteX32" fmla="*/ 400050 w 1581150"/>
              <a:gd name="connsiteY32" fmla="*/ 378619 h 1300541"/>
              <a:gd name="connsiteX33" fmla="*/ 423862 w 1581150"/>
              <a:gd name="connsiteY33" fmla="*/ 369094 h 1300541"/>
              <a:gd name="connsiteX34" fmla="*/ 419100 w 1581150"/>
              <a:gd name="connsiteY34" fmla="*/ 340519 h 1300541"/>
              <a:gd name="connsiteX35" fmla="*/ 414337 w 1581150"/>
              <a:gd name="connsiteY35" fmla="*/ 326231 h 1300541"/>
              <a:gd name="connsiteX36" fmla="*/ 409575 w 1581150"/>
              <a:gd name="connsiteY36" fmla="*/ 290512 h 1300541"/>
              <a:gd name="connsiteX37" fmla="*/ 404812 w 1581150"/>
              <a:gd name="connsiteY37" fmla="*/ 269081 h 1300541"/>
              <a:gd name="connsiteX38" fmla="*/ 400050 w 1581150"/>
              <a:gd name="connsiteY38" fmla="*/ 261937 h 1300541"/>
              <a:gd name="connsiteX39" fmla="*/ 407194 w 1581150"/>
              <a:gd name="connsiteY39" fmla="*/ 228600 h 1300541"/>
              <a:gd name="connsiteX40" fmla="*/ 416719 w 1581150"/>
              <a:gd name="connsiteY40" fmla="*/ 221456 h 1300541"/>
              <a:gd name="connsiteX41" fmla="*/ 428625 w 1581150"/>
              <a:gd name="connsiteY41" fmla="*/ 209550 h 1300541"/>
              <a:gd name="connsiteX42" fmla="*/ 433387 w 1581150"/>
              <a:gd name="connsiteY42" fmla="*/ 202406 h 1300541"/>
              <a:gd name="connsiteX43" fmla="*/ 447675 w 1581150"/>
              <a:gd name="connsiteY43" fmla="*/ 197644 h 1300541"/>
              <a:gd name="connsiteX44" fmla="*/ 523875 w 1581150"/>
              <a:gd name="connsiteY44" fmla="*/ 192881 h 1300541"/>
              <a:gd name="connsiteX45" fmla="*/ 561975 w 1581150"/>
              <a:gd name="connsiteY45" fmla="*/ 185737 h 1300541"/>
              <a:gd name="connsiteX46" fmla="*/ 564356 w 1581150"/>
              <a:gd name="connsiteY46" fmla="*/ 178594 h 1300541"/>
              <a:gd name="connsiteX47" fmla="*/ 561975 w 1581150"/>
              <a:gd name="connsiteY47" fmla="*/ 145256 h 1300541"/>
              <a:gd name="connsiteX48" fmla="*/ 557212 w 1581150"/>
              <a:gd name="connsiteY48" fmla="*/ 138112 h 1300541"/>
              <a:gd name="connsiteX49" fmla="*/ 554831 w 1581150"/>
              <a:gd name="connsiteY49" fmla="*/ 130969 h 1300541"/>
              <a:gd name="connsiteX50" fmla="*/ 557212 w 1581150"/>
              <a:gd name="connsiteY50" fmla="*/ 123825 h 1300541"/>
              <a:gd name="connsiteX51" fmla="*/ 583406 w 1581150"/>
              <a:gd name="connsiteY51" fmla="*/ 109537 h 1300541"/>
              <a:gd name="connsiteX52" fmla="*/ 590550 w 1581150"/>
              <a:gd name="connsiteY52" fmla="*/ 107156 h 1300541"/>
              <a:gd name="connsiteX53" fmla="*/ 604837 w 1581150"/>
              <a:gd name="connsiteY53" fmla="*/ 95250 h 1300541"/>
              <a:gd name="connsiteX54" fmla="*/ 623887 w 1581150"/>
              <a:gd name="connsiteY54" fmla="*/ 83344 h 1300541"/>
              <a:gd name="connsiteX55" fmla="*/ 633412 w 1581150"/>
              <a:gd name="connsiteY55" fmla="*/ 69056 h 1300541"/>
              <a:gd name="connsiteX56" fmla="*/ 635794 w 1581150"/>
              <a:gd name="connsiteY56" fmla="*/ 61912 h 1300541"/>
              <a:gd name="connsiteX57" fmla="*/ 642937 w 1581150"/>
              <a:gd name="connsiteY57" fmla="*/ 45244 h 1300541"/>
              <a:gd name="connsiteX58" fmla="*/ 664369 w 1581150"/>
              <a:gd name="connsiteY58" fmla="*/ 33337 h 1300541"/>
              <a:gd name="connsiteX59" fmla="*/ 671512 w 1581150"/>
              <a:gd name="connsiteY59" fmla="*/ 35719 h 1300541"/>
              <a:gd name="connsiteX60" fmla="*/ 673894 w 1581150"/>
              <a:gd name="connsiteY60" fmla="*/ 45244 h 1300541"/>
              <a:gd name="connsiteX61" fmla="*/ 676275 w 1581150"/>
              <a:gd name="connsiteY61" fmla="*/ 64294 h 1300541"/>
              <a:gd name="connsiteX62" fmla="*/ 681037 w 1581150"/>
              <a:gd name="connsiteY62" fmla="*/ 80962 h 1300541"/>
              <a:gd name="connsiteX63" fmla="*/ 685800 w 1581150"/>
              <a:gd name="connsiteY63" fmla="*/ 90487 h 1300541"/>
              <a:gd name="connsiteX64" fmla="*/ 700087 w 1581150"/>
              <a:gd name="connsiteY64" fmla="*/ 97631 h 1300541"/>
              <a:gd name="connsiteX65" fmla="*/ 735806 w 1581150"/>
              <a:gd name="connsiteY65" fmla="*/ 95250 h 1300541"/>
              <a:gd name="connsiteX66" fmla="*/ 762000 w 1581150"/>
              <a:gd name="connsiteY66" fmla="*/ 88106 h 1300541"/>
              <a:gd name="connsiteX67" fmla="*/ 769144 w 1581150"/>
              <a:gd name="connsiteY67" fmla="*/ 85725 h 1300541"/>
              <a:gd name="connsiteX68" fmla="*/ 778669 w 1581150"/>
              <a:gd name="connsiteY68" fmla="*/ 83344 h 1300541"/>
              <a:gd name="connsiteX69" fmla="*/ 790575 w 1581150"/>
              <a:gd name="connsiteY69" fmla="*/ 80962 h 1300541"/>
              <a:gd name="connsiteX70" fmla="*/ 797719 w 1581150"/>
              <a:gd name="connsiteY70" fmla="*/ 78581 h 1300541"/>
              <a:gd name="connsiteX71" fmla="*/ 816769 w 1581150"/>
              <a:gd name="connsiteY71" fmla="*/ 61912 h 1300541"/>
              <a:gd name="connsiteX72" fmla="*/ 833437 w 1581150"/>
              <a:gd name="connsiteY72" fmla="*/ 52387 h 1300541"/>
              <a:gd name="connsiteX73" fmla="*/ 847725 w 1581150"/>
              <a:gd name="connsiteY73" fmla="*/ 42862 h 1300541"/>
              <a:gd name="connsiteX74" fmla="*/ 897731 w 1581150"/>
              <a:gd name="connsiteY74" fmla="*/ 38100 h 1300541"/>
              <a:gd name="connsiteX75" fmla="*/ 900112 w 1581150"/>
              <a:gd name="connsiteY75" fmla="*/ 21431 h 1300541"/>
              <a:gd name="connsiteX76" fmla="*/ 892969 w 1581150"/>
              <a:gd name="connsiteY76" fmla="*/ 19050 h 1300541"/>
              <a:gd name="connsiteX77" fmla="*/ 888206 w 1581150"/>
              <a:gd name="connsiteY77" fmla="*/ 11906 h 1300541"/>
              <a:gd name="connsiteX78" fmla="*/ 909637 w 1581150"/>
              <a:gd name="connsiteY78" fmla="*/ 0 h 1300541"/>
              <a:gd name="connsiteX79" fmla="*/ 928687 w 1581150"/>
              <a:gd name="connsiteY79" fmla="*/ 2381 h 1300541"/>
              <a:gd name="connsiteX80" fmla="*/ 933450 w 1581150"/>
              <a:gd name="connsiteY80" fmla="*/ 9525 h 1300541"/>
              <a:gd name="connsiteX81" fmla="*/ 942975 w 1581150"/>
              <a:gd name="connsiteY81" fmla="*/ 30956 h 1300541"/>
              <a:gd name="connsiteX82" fmla="*/ 957262 w 1581150"/>
              <a:gd name="connsiteY82" fmla="*/ 38100 h 1300541"/>
              <a:gd name="connsiteX83" fmla="*/ 976312 w 1581150"/>
              <a:gd name="connsiteY83" fmla="*/ 45244 h 1300541"/>
              <a:gd name="connsiteX84" fmla="*/ 990600 w 1581150"/>
              <a:gd name="connsiteY84" fmla="*/ 59531 h 1300541"/>
              <a:gd name="connsiteX85" fmla="*/ 992981 w 1581150"/>
              <a:gd name="connsiteY85" fmla="*/ 66675 h 1300541"/>
              <a:gd name="connsiteX86" fmla="*/ 1007269 w 1581150"/>
              <a:gd name="connsiteY86" fmla="*/ 76200 h 1300541"/>
              <a:gd name="connsiteX87" fmla="*/ 1021556 w 1581150"/>
              <a:gd name="connsiteY87" fmla="*/ 83344 h 1300541"/>
              <a:gd name="connsiteX88" fmla="*/ 1028700 w 1581150"/>
              <a:gd name="connsiteY88" fmla="*/ 90487 h 1300541"/>
              <a:gd name="connsiteX89" fmla="*/ 1035844 w 1581150"/>
              <a:gd name="connsiteY89" fmla="*/ 95250 h 1300541"/>
              <a:gd name="connsiteX90" fmla="*/ 1038225 w 1581150"/>
              <a:gd name="connsiteY90" fmla="*/ 107156 h 1300541"/>
              <a:gd name="connsiteX91" fmla="*/ 1045369 w 1581150"/>
              <a:gd name="connsiteY91" fmla="*/ 109537 h 1300541"/>
              <a:gd name="connsiteX92" fmla="*/ 1066800 w 1581150"/>
              <a:gd name="connsiteY92" fmla="*/ 114300 h 1300541"/>
              <a:gd name="connsiteX93" fmla="*/ 1083469 w 1581150"/>
              <a:gd name="connsiteY93" fmla="*/ 119062 h 1300541"/>
              <a:gd name="connsiteX94" fmla="*/ 1114425 w 1581150"/>
              <a:gd name="connsiteY94" fmla="*/ 121444 h 1300541"/>
              <a:gd name="connsiteX95" fmla="*/ 1121569 w 1581150"/>
              <a:gd name="connsiteY95" fmla="*/ 126206 h 1300541"/>
              <a:gd name="connsiteX96" fmla="*/ 1135856 w 1581150"/>
              <a:gd name="connsiteY96" fmla="*/ 140494 h 1300541"/>
              <a:gd name="connsiteX97" fmla="*/ 1143000 w 1581150"/>
              <a:gd name="connsiteY97" fmla="*/ 145256 h 1300541"/>
              <a:gd name="connsiteX98" fmla="*/ 1154906 w 1581150"/>
              <a:gd name="connsiteY98" fmla="*/ 142875 h 1300541"/>
              <a:gd name="connsiteX99" fmla="*/ 1169194 w 1581150"/>
              <a:gd name="connsiteY99" fmla="*/ 138112 h 1300541"/>
              <a:gd name="connsiteX100" fmla="*/ 1200150 w 1581150"/>
              <a:gd name="connsiteY100" fmla="*/ 145256 h 1300541"/>
              <a:gd name="connsiteX101" fmla="*/ 1257300 w 1581150"/>
              <a:gd name="connsiteY101" fmla="*/ 147637 h 1300541"/>
              <a:gd name="connsiteX102" fmla="*/ 1281112 w 1581150"/>
              <a:gd name="connsiteY102" fmla="*/ 154781 h 1300541"/>
              <a:gd name="connsiteX103" fmla="*/ 1285875 w 1581150"/>
              <a:gd name="connsiteY103" fmla="*/ 169069 h 1300541"/>
              <a:gd name="connsiteX104" fmla="*/ 1293019 w 1581150"/>
              <a:gd name="connsiteY104" fmla="*/ 192881 h 1300541"/>
              <a:gd name="connsiteX105" fmla="*/ 1302544 w 1581150"/>
              <a:gd name="connsiteY105" fmla="*/ 207169 h 1300541"/>
              <a:gd name="connsiteX106" fmla="*/ 1309687 w 1581150"/>
              <a:gd name="connsiteY106" fmla="*/ 221456 h 1300541"/>
              <a:gd name="connsiteX107" fmla="*/ 1323975 w 1581150"/>
              <a:gd name="connsiteY107" fmla="*/ 226219 h 1300541"/>
              <a:gd name="connsiteX108" fmla="*/ 1333500 w 1581150"/>
              <a:gd name="connsiteY108" fmla="*/ 230981 h 1300541"/>
              <a:gd name="connsiteX109" fmla="*/ 1347787 w 1581150"/>
              <a:gd name="connsiteY109" fmla="*/ 240506 h 1300541"/>
              <a:gd name="connsiteX110" fmla="*/ 1354931 w 1581150"/>
              <a:gd name="connsiteY110" fmla="*/ 245269 h 1300541"/>
              <a:gd name="connsiteX111" fmla="*/ 1364456 w 1581150"/>
              <a:gd name="connsiteY111" fmla="*/ 254794 h 1300541"/>
              <a:gd name="connsiteX112" fmla="*/ 1378744 w 1581150"/>
              <a:gd name="connsiteY112" fmla="*/ 269081 h 1300541"/>
              <a:gd name="connsiteX113" fmla="*/ 1388269 w 1581150"/>
              <a:gd name="connsiteY113" fmla="*/ 280987 h 1300541"/>
              <a:gd name="connsiteX114" fmla="*/ 1395412 w 1581150"/>
              <a:gd name="connsiteY114" fmla="*/ 295275 h 1300541"/>
              <a:gd name="connsiteX115" fmla="*/ 1402556 w 1581150"/>
              <a:gd name="connsiteY115" fmla="*/ 302419 h 1300541"/>
              <a:gd name="connsiteX116" fmla="*/ 1397794 w 1581150"/>
              <a:gd name="connsiteY116" fmla="*/ 321469 h 1300541"/>
              <a:gd name="connsiteX117" fmla="*/ 1390650 w 1581150"/>
              <a:gd name="connsiteY117" fmla="*/ 326231 h 1300541"/>
              <a:gd name="connsiteX118" fmla="*/ 1385887 w 1581150"/>
              <a:gd name="connsiteY118" fmla="*/ 335756 h 1300541"/>
              <a:gd name="connsiteX119" fmla="*/ 1381125 w 1581150"/>
              <a:gd name="connsiteY119" fmla="*/ 342900 h 1300541"/>
              <a:gd name="connsiteX120" fmla="*/ 1388269 w 1581150"/>
              <a:gd name="connsiteY120" fmla="*/ 366712 h 1300541"/>
              <a:gd name="connsiteX121" fmla="*/ 1397794 w 1581150"/>
              <a:gd name="connsiteY121" fmla="*/ 381000 h 1300541"/>
              <a:gd name="connsiteX122" fmla="*/ 1400175 w 1581150"/>
              <a:gd name="connsiteY122" fmla="*/ 388144 h 1300541"/>
              <a:gd name="connsiteX123" fmla="*/ 1421606 w 1581150"/>
              <a:gd name="connsiteY123" fmla="*/ 407194 h 1300541"/>
              <a:gd name="connsiteX124" fmla="*/ 1440656 w 1581150"/>
              <a:gd name="connsiteY124" fmla="*/ 409575 h 1300541"/>
              <a:gd name="connsiteX125" fmla="*/ 1481137 w 1581150"/>
              <a:gd name="connsiteY125" fmla="*/ 409575 h 1300541"/>
              <a:gd name="connsiteX126" fmla="*/ 1488281 w 1581150"/>
              <a:gd name="connsiteY126" fmla="*/ 404812 h 1300541"/>
              <a:gd name="connsiteX127" fmla="*/ 1497806 w 1581150"/>
              <a:gd name="connsiteY127" fmla="*/ 407194 h 1300541"/>
              <a:gd name="connsiteX128" fmla="*/ 1502569 w 1581150"/>
              <a:gd name="connsiteY128" fmla="*/ 414337 h 1300541"/>
              <a:gd name="connsiteX129" fmla="*/ 1507331 w 1581150"/>
              <a:gd name="connsiteY129" fmla="*/ 457200 h 1300541"/>
              <a:gd name="connsiteX130" fmla="*/ 1509712 w 1581150"/>
              <a:gd name="connsiteY130" fmla="*/ 466725 h 1300541"/>
              <a:gd name="connsiteX131" fmla="*/ 1531144 w 1581150"/>
              <a:gd name="connsiteY131" fmla="*/ 473869 h 1300541"/>
              <a:gd name="connsiteX132" fmla="*/ 1554956 w 1581150"/>
              <a:gd name="connsiteY132" fmla="*/ 488156 h 1300541"/>
              <a:gd name="connsiteX133" fmla="*/ 1566862 w 1581150"/>
              <a:gd name="connsiteY133" fmla="*/ 490537 h 1300541"/>
              <a:gd name="connsiteX134" fmla="*/ 1574006 w 1581150"/>
              <a:gd name="connsiteY134" fmla="*/ 492919 h 1300541"/>
              <a:gd name="connsiteX135" fmla="*/ 1581150 w 1581150"/>
              <a:gd name="connsiteY135" fmla="*/ 509587 h 1300541"/>
              <a:gd name="connsiteX136" fmla="*/ 1578769 w 1581150"/>
              <a:gd name="connsiteY136" fmla="*/ 535781 h 1300541"/>
              <a:gd name="connsiteX137" fmla="*/ 1574006 w 1581150"/>
              <a:gd name="connsiteY137" fmla="*/ 545306 h 1300541"/>
              <a:gd name="connsiteX138" fmla="*/ 1571625 w 1581150"/>
              <a:gd name="connsiteY138" fmla="*/ 552450 h 1300541"/>
              <a:gd name="connsiteX139" fmla="*/ 1569244 w 1581150"/>
              <a:gd name="connsiteY139" fmla="*/ 602456 h 1300541"/>
              <a:gd name="connsiteX140" fmla="*/ 1566862 w 1581150"/>
              <a:gd name="connsiteY140" fmla="*/ 611981 h 1300541"/>
              <a:gd name="connsiteX141" fmla="*/ 1564481 w 1581150"/>
              <a:gd name="connsiteY141" fmla="*/ 628650 h 1300541"/>
              <a:gd name="connsiteX142" fmla="*/ 1562100 w 1581150"/>
              <a:gd name="connsiteY142" fmla="*/ 661987 h 1300541"/>
              <a:gd name="connsiteX143" fmla="*/ 1559719 w 1581150"/>
              <a:gd name="connsiteY143" fmla="*/ 757237 h 1300541"/>
              <a:gd name="connsiteX144" fmla="*/ 1540669 w 1581150"/>
              <a:gd name="connsiteY144" fmla="*/ 769144 h 1300541"/>
              <a:gd name="connsiteX145" fmla="*/ 1533525 w 1581150"/>
              <a:gd name="connsiteY145" fmla="*/ 771525 h 1300541"/>
              <a:gd name="connsiteX146" fmla="*/ 1526381 w 1581150"/>
              <a:gd name="connsiteY146" fmla="*/ 773906 h 1300541"/>
              <a:gd name="connsiteX147" fmla="*/ 1512094 w 1581150"/>
              <a:gd name="connsiteY147" fmla="*/ 776287 h 1300541"/>
              <a:gd name="connsiteX148" fmla="*/ 1495425 w 1581150"/>
              <a:gd name="connsiteY148" fmla="*/ 778669 h 1300541"/>
              <a:gd name="connsiteX149" fmla="*/ 1485900 w 1581150"/>
              <a:gd name="connsiteY149" fmla="*/ 781050 h 1300541"/>
              <a:gd name="connsiteX150" fmla="*/ 1469231 w 1581150"/>
              <a:gd name="connsiteY150" fmla="*/ 788194 h 1300541"/>
              <a:gd name="connsiteX151" fmla="*/ 1462087 w 1581150"/>
              <a:gd name="connsiteY151" fmla="*/ 795337 h 1300541"/>
              <a:gd name="connsiteX152" fmla="*/ 1454944 w 1581150"/>
              <a:gd name="connsiteY152" fmla="*/ 800100 h 1300541"/>
              <a:gd name="connsiteX153" fmla="*/ 1450181 w 1581150"/>
              <a:gd name="connsiteY153" fmla="*/ 807244 h 1300541"/>
              <a:gd name="connsiteX154" fmla="*/ 1435894 w 1581150"/>
              <a:gd name="connsiteY154" fmla="*/ 833437 h 1300541"/>
              <a:gd name="connsiteX155" fmla="*/ 1435894 w 1581150"/>
              <a:gd name="connsiteY155" fmla="*/ 878681 h 1300541"/>
              <a:gd name="connsiteX156" fmla="*/ 1433512 w 1581150"/>
              <a:gd name="connsiteY156" fmla="*/ 888206 h 1300541"/>
              <a:gd name="connsiteX157" fmla="*/ 1419225 w 1581150"/>
              <a:gd name="connsiteY157" fmla="*/ 892969 h 1300541"/>
              <a:gd name="connsiteX158" fmla="*/ 1404937 w 1581150"/>
              <a:gd name="connsiteY158" fmla="*/ 900112 h 1300541"/>
              <a:gd name="connsiteX159" fmla="*/ 1404937 w 1581150"/>
              <a:gd name="connsiteY159" fmla="*/ 916781 h 1300541"/>
              <a:gd name="connsiteX160" fmla="*/ 1419225 w 1581150"/>
              <a:gd name="connsiteY160" fmla="*/ 926306 h 1300541"/>
              <a:gd name="connsiteX161" fmla="*/ 1423987 w 1581150"/>
              <a:gd name="connsiteY161" fmla="*/ 942975 h 1300541"/>
              <a:gd name="connsiteX162" fmla="*/ 1419225 w 1581150"/>
              <a:gd name="connsiteY162" fmla="*/ 969169 h 1300541"/>
              <a:gd name="connsiteX163" fmla="*/ 1414462 w 1581150"/>
              <a:gd name="connsiteY163" fmla="*/ 976312 h 1300541"/>
              <a:gd name="connsiteX164" fmla="*/ 1409700 w 1581150"/>
              <a:gd name="connsiteY164" fmla="*/ 990600 h 1300541"/>
              <a:gd name="connsiteX165" fmla="*/ 1407319 w 1581150"/>
              <a:gd name="connsiteY165" fmla="*/ 997744 h 1300541"/>
              <a:gd name="connsiteX166" fmla="*/ 1412081 w 1581150"/>
              <a:gd name="connsiteY166" fmla="*/ 1028700 h 1300541"/>
              <a:gd name="connsiteX167" fmla="*/ 1416844 w 1581150"/>
              <a:gd name="connsiteY167" fmla="*/ 1035844 h 1300541"/>
              <a:gd name="connsiteX168" fmla="*/ 1421606 w 1581150"/>
              <a:gd name="connsiteY168" fmla="*/ 1050131 h 1300541"/>
              <a:gd name="connsiteX169" fmla="*/ 1423987 w 1581150"/>
              <a:gd name="connsiteY169" fmla="*/ 1059656 h 1300541"/>
              <a:gd name="connsiteX170" fmla="*/ 1433512 w 1581150"/>
              <a:gd name="connsiteY170" fmla="*/ 1073944 h 1300541"/>
              <a:gd name="connsiteX171" fmla="*/ 1443037 w 1581150"/>
              <a:gd name="connsiteY171" fmla="*/ 1088231 h 1300541"/>
              <a:gd name="connsiteX172" fmla="*/ 1447800 w 1581150"/>
              <a:gd name="connsiteY172" fmla="*/ 1095375 h 1300541"/>
              <a:gd name="connsiteX173" fmla="*/ 1450181 w 1581150"/>
              <a:gd name="connsiteY173" fmla="*/ 1102519 h 1300541"/>
              <a:gd name="connsiteX174" fmla="*/ 1447800 w 1581150"/>
              <a:gd name="connsiteY174" fmla="*/ 1131094 h 1300541"/>
              <a:gd name="connsiteX175" fmla="*/ 1443037 w 1581150"/>
              <a:gd name="connsiteY175" fmla="*/ 1138237 h 1300541"/>
              <a:gd name="connsiteX176" fmla="*/ 1421606 w 1581150"/>
              <a:gd name="connsiteY176" fmla="*/ 1150144 h 1300541"/>
              <a:gd name="connsiteX177" fmla="*/ 1414462 w 1581150"/>
              <a:gd name="connsiteY177" fmla="*/ 1157287 h 1300541"/>
              <a:gd name="connsiteX178" fmla="*/ 1409700 w 1581150"/>
              <a:gd name="connsiteY178" fmla="*/ 1164431 h 1300541"/>
              <a:gd name="connsiteX179" fmla="*/ 1402556 w 1581150"/>
              <a:gd name="connsiteY179" fmla="*/ 1166812 h 1300541"/>
              <a:gd name="connsiteX180" fmla="*/ 1390650 w 1581150"/>
              <a:gd name="connsiteY180" fmla="*/ 1164431 h 1300541"/>
              <a:gd name="connsiteX181" fmla="*/ 1383506 w 1581150"/>
              <a:gd name="connsiteY181" fmla="*/ 1159669 h 1300541"/>
              <a:gd name="connsiteX182" fmla="*/ 1340644 w 1581150"/>
              <a:gd name="connsiteY182" fmla="*/ 1162050 h 1300541"/>
              <a:gd name="connsiteX183" fmla="*/ 1333500 w 1581150"/>
              <a:gd name="connsiteY183" fmla="*/ 1164431 h 1300541"/>
              <a:gd name="connsiteX184" fmla="*/ 1316831 w 1581150"/>
              <a:gd name="connsiteY184" fmla="*/ 1166812 h 1300541"/>
              <a:gd name="connsiteX185" fmla="*/ 1314450 w 1581150"/>
              <a:gd name="connsiteY185" fmla="*/ 1195387 h 1300541"/>
              <a:gd name="connsiteX186" fmla="*/ 1302544 w 1581150"/>
              <a:gd name="connsiteY186" fmla="*/ 1245394 h 1300541"/>
              <a:gd name="connsiteX187" fmla="*/ 1295400 w 1581150"/>
              <a:gd name="connsiteY187" fmla="*/ 1250156 h 1300541"/>
              <a:gd name="connsiteX188" fmla="*/ 1273969 w 1581150"/>
              <a:gd name="connsiteY188" fmla="*/ 1245394 h 1300541"/>
              <a:gd name="connsiteX189" fmla="*/ 1266825 w 1581150"/>
              <a:gd name="connsiteY189" fmla="*/ 1238250 h 1300541"/>
              <a:gd name="connsiteX190" fmla="*/ 1259681 w 1581150"/>
              <a:gd name="connsiteY190" fmla="*/ 1233487 h 1300541"/>
              <a:gd name="connsiteX191" fmla="*/ 1226344 w 1581150"/>
              <a:gd name="connsiteY191" fmla="*/ 1235869 h 1300541"/>
              <a:gd name="connsiteX192" fmla="*/ 1219200 w 1581150"/>
              <a:gd name="connsiteY192" fmla="*/ 1240631 h 1300541"/>
              <a:gd name="connsiteX193" fmla="*/ 1204912 w 1581150"/>
              <a:gd name="connsiteY193" fmla="*/ 1254919 h 1300541"/>
              <a:gd name="connsiteX194" fmla="*/ 1197769 w 1581150"/>
              <a:gd name="connsiteY194" fmla="*/ 1259681 h 1300541"/>
              <a:gd name="connsiteX195" fmla="*/ 1181100 w 1581150"/>
              <a:gd name="connsiteY195" fmla="*/ 1273969 h 1300541"/>
              <a:gd name="connsiteX196" fmla="*/ 1173956 w 1581150"/>
              <a:gd name="connsiteY196" fmla="*/ 1276350 h 1300541"/>
              <a:gd name="connsiteX197" fmla="*/ 1145381 w 1581150"/>
              <a:gd name="connsiteY197" fmla="*/ 1283494 h 1300541"/>
              <a:gd name="connsiteX198" fmla="*/ 1133475 w 1581150"/>
              <a:gd name="connsiteY198" fmla="*/ 1285875 h 1300541"/>
              <a:gd name="connsiteX199" fmla="*/ 1119187 w 1581150"/>
              <a:gd name="connsiteY199" fmla="*/ 1290637 h 1300541"/>
              <a:gd name="connsiteX200" fmla="*/ 1112044 w 1581150"/>
              <a:gd name="connsiteY200" fmla="*/ 1293019 h 1300541"/>
              <a:gd name="connsiteX201" fmla="*/ 1092994 w 1581150"/>
              <a:gd name="connsiteY201" fmla="*/ 1300162 h 1300541"/>
              <a:gd name="connsiteX202" fmla="*/ 1054894 w 1581150"/>
              <a:gd name="connsiteY202" fmla="*/ 1297781 h 1300541"/>
              <a:gd name="connsiteX203" fmla="*/ 1050131 w 1581150"/>
              <a:gd name="connsiteY203" fmla="*/ 1290637 h 1300541"/>
              <a:gd name="connsiteX204" fmla="*/ 1054894 w 1581150"/>
              <a:gd name="connsiteY204" fmla="*/ 1283494 h 1300541"/>
              <a:gd name="connsiteX205" fmla="*/ 1052512 w 1581150"/>
              <a:gd name="connsiteY205" fmla="*/ 1243012 h 1300541"/>
              <a:gd name="connsiteX206" fmla="*/ 1045369 w 1581150"/>
              <a:gd name="connsiteY206" fmla="*/ 1240631 h 1300541"/>
              <a:gd name="connsiteX207" fmla="*/ 1028700 w 1581150"/>
              <a:gd name="connsiteY207" fmla="*/ 1235869 h 1300541"/>
              <a:gd name="connsiteX208" fmla="*/ 976312 w 1581150"/>
              <a:gd name="connsiteY208" fmla="*/ 1235869 h 1300541"/>
              <a:gd name="connsiteX209" fmla="*/ 935831 w 1581150"/>
              <a:gd name="connsiteY209" fmla="*/ 1238250 h 1300541"/>
              <a:gd name="connsiteX210" fmla="*/ 828675 w 1581150"/>
              <a:gd name="connsiteY210" fmla="*/ 1240631 h 1300541"/>
              <a:gd name="connsiteX211" fmla="*/ 821531 w 1581150"/>
              <a:gd name="connsiteY211" fmla="*/ 1238250 h 1300541"/>
              <a:gd name="connsiteX212" fmla="*/ 804862 w 1581150"/>
              <a:gd name="connsiteY212" fmla="*/ 1221581 h 1300541"/>
              <a:gd name="connsiteX213" fmla="*/ 792956 w 1581150"/>
              <a:gd name="connsiteY213" fmla="*/ 1212056 h 1300541"/>
              <a:gd name="connsiteX214" fmla="*/ 771525 w 1581150"/>
              <a:gd name="connsiteY214" fmla="*/ 1200150 h 1300541"/>
              <a:gd name="connsiteX215" fmla="*/ 762000 w 1581150"/>
              <a:gd name="connsiteY215" fmla="*/ 1193006 h 1300541"/>
              <a:gd name="connsiteX216" fmla="*/ 754856 w 1581150"/>
              <a:gd name="connsiteY216" fmla="*/ 1188244 h 1300541"/>
              <a:gd name="connsiteX217" fmla="*/ 747712 w 1581150"/>
              <a:gd name="connsiteY217" fmla="*/ 1181100 h 1300541"/>
              <a:gd name="connsiteX218" fmla="*/ 742950 w 1581150"/>
              <a:gd name="connsiteY218" fmla="*/ 1166812 h 1300541"/>
              <a:gd name="connsiteX219" fmla="*/ 733425 w 1581150"/>
              <a:gd name="connsiteY219" fmla="*/ 1150144 h 1300541"/>
              <a:gd name="connsiteX220" fmla="*/ 742950 w 1581150"/>
              <a:gd name="connsiteY220" fmla="*/ 1128712 h 1300541"/>
              <a:gd name="connsiteX221" fmla="*/ 750094 w 1581150"/>
              <a:gd name="connsiteY221" fmla="*/ 1126331 h 1300541"/>
              <a:gd name="connsiteX222" fmla="*/ 754856 w 1581150"/>
              <a:gd name="connsiteY222" fmla="*/ 1119187 h 1300541"/>
              <a:gd name="connsiteX223" fmla="*/ 759619 w 1581150"/>
              <a:gd name="connsiteY223" fmla="*/ 1109662 h 1300541"/>
              <a:gd name="connsiteX224" fmla="*/ 766762 w 1581150"/>
              <a:gd name="connsiteY224" fmla="*/ 1100137 h 1300541"/>
              <a:gd name="connsiteX225" fmla="*/ 769144 w 1581150"/>
              <a:gd name="connsiteY225" fmla="*/ 1092994 h 1300541"/>
              <a:gd name="connsiteX226" fmla="*/ 754856 w 1581150"/>
              <a:gd name="connsiteY226" fmla="*/ 1081087 h 1300541"/>
              <a:gd name="connsiteX227" fmla="*/ 740569 w 1581150"/>
              <a:gd name="connsiteY227" fmla="*/ 1076325 h 1300541"/>
              <a:gd name="connsiteX228" fmla="*/ 733425 w 1581150"/>
              <a:gd name="connsiteY228" fmla="*/ 1073944 h 1300541"/>
              <a:gd name="connsiteX229" fmla="*/ 719137 w 1581150"/>
              <a:gd name="connsiteY229" fmla="*/ 1066800 h 1300541"/>
              <a:gd name="connsiteX230" fmla="*/ 704850 w 1581150"/>
              <a:gd name="connsiteY230" fmla="*/ 1059656 h 1300541"/>
              <a:gd name="connsiteX231" fmla="*/ 711994 w 1581150"/>
              <a:gd name="connsiteY231" fmla="*/ 1004887 h 1300541"/>
              <a:gd name="connsiteX232" fmla="*/ 716756 w 1581150"/>
              <a:gd name="connsiteY232" fmla="*/ 997744 h 1300541"/>
              <a:gd name="connsiteX233" fmla="*/ 714375 w 1581150"/>
              <a:gd name="connsiteY233" fmla="*/ 976312 h 1300541"/>
              <a:gd name="connsiteX234" fmla="*/ 657225 w 1581150"/>
              <a:gd name="connsiteY234" fmla="*/ 981075 h 1300541"/>
              <a:gd name="connsiteX235" fmla="*/ 647700 w 1581150"/>
              <a:gd name="connsiteY235" fmla="*/ 985837 h 1300541"/>
              <a:gd name="connsiteX236" fmla="*/ 633412 w 1581150"/>
              <a:gd name="connsiteY236" fmla="*/ 992981 h 1300541"/>
              <a:gd name="connsiteX237" fmla="*/ 616744 w 1581150"/>
              <a:gd name="connsiteY237" fmla="*/ 1009650 h 1300541"/>
              <a:gd name="connsiteX238" fmla="*/ 614362 w 1581150"/>
              <a:gd name="connsiteY238" fmla="*/ 1033462 h 1300541"/>
              <a:gd name="connsiteX239" fmla="*/ 600075 w 1581150"/>
              <a:gd name="connsiteY239" fmla="*/ 1062037 h 1300541"/>
              <a:gd name="connsiteX240" fmla="*/ 588169 w 1581150"/>
              <a:gd name="connsiteY240" fmla="*/ 1071562 h 1300541"/>
              <a:gd name="connsiteX241" fmla="*/ 573881 w 1581150"/>
              <a:gd name="connsiteY241" fmla="*/ 1069181 h 1300541"/>
              <a:gd name="connsiteX242" fmla="*/ 559594 w 1581150"/>
              <a:gd name="connsiteY242" fmla="*/ 1059656 h 1300541"/>
              <a:gd name="connsiteX243" fmla="*/ 531019 w 1581150"/>
              <a:gd name="connsiteY243" fmla="*/ 1071562 h 1300541"/>
              <a:gd name="connsiteX244" fmla="*/ 516731 w 1581150"/>
              <a:gd name="connsiteY244" fmla="*/ 1081087 h 1300541"/>
              <a:gd name="connsiteX245" fmla="*/ 481012 w 1581150"/>
              <a:gd name="connsiteY245" fmla="*/ 1083469 h 1300541"/>
              <a:gd name="connsiteX246" fmla="*/ 473869 w 1581150"/>
              <a:gd name="connsiteY246" fmla="*/ 1088231 h 1300541"/>
              <a:gd name="connsiteX247" fmla="*/ 464344 w 1581150"/>
              <a:gd name="connsiteY247" fmla="*/ 1090612 h 1300541"/>
              <a:gd name="connsiteX248" fmla="*/ 457200 w 1581150"/>
              <a:gd name="connsiteY248" fmla="*/ 1097756 h 1300541"/>
              <a:gd name="connsiteX249" fmla="*/ 438150 w 1581150"/>
              <a:gd name="connsiteY249" fmla="*/ 1107281 h 1300541"/>
              <a:gd name="connsiteX250" fmla="*/ 409575 w 1581150"/>
              <a:gd name="connsiteY250" fmla="*/ 1104900 h 1300541"/>
              <a:gd name="connsiteX251" fmla="*/ 402431 w 1581150"/>
              <a:gd name="connsiteY251" fmla="*/ 1102519 h 1300541"/>
              <a:gd name="connsiteX252" fmla="*/ 392906 w 1581150"/>
              <a:gd name="connsiteY252" fmla="*/ 1100137 h 1300541"/>
              <a:gd name="connsiteX253" fmla="*/ 385762 w 1581150"/>
              <a:gd name="connsiteY253" fmla="*/ 1097756 h 1300541"/>
              <a:gd name="connsiteX254" fmla="*/ 361950 w 1581150"/>
              <a:gd name="connsiteY254" fmla="*/ 1095375 h 1300541"/>
              <a:gd name="connsiteX255" fmla="*/ 342900 w 1581150"/>
              <a:gd name="connsiteY255" fmla="*/ 1073944 h 1300541"/>
              <a:gd name="connsiteX256" fmla="*/ 271462 w 1581150"/>
              <a:gd name="connsiteY256" fmla="*/ 1066800 h 1300541"/>
              <a:gd name="connsiteX257" fmla="*/ 264319 w 1581150"/>
              <a:gd name="connsiteY257" fmla="*/ 1064419 h 1300541"/>
              <a:gd name="connsiteX258" fmla="*/ 247650 w 1581150"/>
              <a:gd name="connsiteY258" fmla="*/ 1054894 h 1300541"/>
              <a:gd name="connsiteX259" fmla="*/ 245269 w 1581150"/>
              <a:gd name="connsiteY259" fmla="*/ 1047750 h 1300541"/>
              <a:gd name="connsiteX260" fmla="*/ 240506 w 1581150"/>
              <a:gd name="connsiteY260" fmla="*/ 1016794 h 1300541"/>
              <a:gd name="connsiteX261" fmla="*/ 238125 w 1581150"/>
              <a:gd name="connsiteY261" fmla="*/ 1000125 h 1300541"/>
              <a:gd name="connsiteX262" fmla="*/ 233362 w 1581150"/>
              <a:gd name="connsiteY262" fmla="*/ 981075 h 1300541"/>
              <a:gd name="connsiteX263" fmla="*/ 226219 w 1581150"/>
              <a:gd name="connsiteY263" fmla="*/ 952500 h 1300541"/>
              <a:gd name="connsiteX264" fmla="*/ 209550 w 1581150"/>
              <a:gd name="connsiteY264" fmla="*/ 931069 h 1300541"/>
              <a:gd name="connsiteX265" fmla="*/ 197644 w 1581150"/>
              <a:gd name="connsiteY265" fmla="*/ 909637 h 1300541"/>
              <a:gd name="connsiteX266" fmla="*/ 192881 w 1581150"/>
              <a:gd name="connsiteY266" fmla="*/ 902494 h 1300541"/>
              <a:gd name="connsiteX267" fmla="*/ 185737 w 1581150"/>
              <a:gd name="connsiteY267" fmla="*/ 895350 h 1300541"/>
              <a:gd name="connsiteX268" fmla="*/ 180975 w 1581150"/>
              <a:gd name="connsiteY268" fmla="*/ 888206 h 1300541"/>
              <a:gd name="connsiteX269" fmla="*/ 164306 w 1581150"/>
              <a:gd name="connsiteY269" fmla="*/ 878681 h 1300541"/>
              <a:gd name="connsiteX270" fmla="*/ 150019 w 1581150"/>
              <a:gd name="connsiteY270" fmla="*/ 866775 h 1300541"/>
              <a:gd name="connsiteX271" fmla="*/ 145256 w 1581150"/>
              <a:gd name="connsiteY271" fmla="*/ 859631 h 1300541"/>
              <a:gd name="connsiteX272" fmla="*/ 142875 w 1581150"/>
              <a:gd name="connsiteY272" fmla="*/ 852487 h 1300541"/>
              <a:gd name="connsiteX273" fmla="*/ 150019 w 1581150"/>
              <a:gd name="connsiteY273" fmla="*/ 833437 h 1300541"/>
              <a:gd name="connsiteX274" fmla="*/ 152400 w 1581150"/>
              <a:gd name="connsiteY274" fmla="*/ 823912 h 1300541"/>
              <a:gd name="connsiteX275" fmla="*/ 169069 w 1581150"/>
              <a:gd name="connsiteY275" fmla="*/ 812006 h 1300541"/>
              <a:gd name="connsiteX276" fmla="*/ 173831 w 1581150"/>
              <a:gd name="connsiteY276" fmla="*/ 804862 h 1300541"/>
              <a:gd name="connsiteX277" fmla="*/ 195262 w 1581150"/>
              <a:gd name="connsiteY277" fmla="*/ 792956 h 1300541"/>
              <a:gd name="connsiteX278" fmla="*/ 209550 w 1581150"/>
              <a:gd name="connsiteY278" fmla="*/ 778669 h 1300541"/>
              <a:gd name="connsiteX279" fmla="*/ 216694 w 1581150"/>
              <a:gd name="connsiteY279" fmla="*/ 771525 h 1300541"/>
              <a:gd name="connsiteX280" fmla="*/ 219075 w 1581150"/>
              <a:gd name="connsiteY280" fmla="*/ 762000 h 1300541"/>
              <a:gd name="connsiteX281" fmla="*/ 223837 w 1581150"/>
              <a:gd name="connsiteY281" fmla="*/ 754856 h 1300541"/>
              <a:gd name="connsiteX282" fmla="*/ 211931 w 1581150"/>
              <a:gd name="connsiteY282" fmla="*/ 719137 h 1300541"/>
              <a:gd name="connsiteX283" fmla="*/ 204787 w 1581150"/>
              <a:gd name="connsiteY283" fmla="*/ 714375 h 1300541"/>
              <a:gd name="connsiteX284" fmla="*/ 195262 w 1581150"/>
              <a:gd name="connsiteY284" fmla="*/ 707231 h 1300541"/>
              <a:gd name="connsiteX285" fmla="*/ 185737 w 1581150"/>
              <a:gd name="connsiteY285" fmla="*/ 704850 h 1300541"/>
              <a:gd name="connsiteX286" fmla="*/ 171450 w 1581150"/>
              <a:gd name="connsiteY286" fmla="*/ 700087 h 1300541"/>
              <a:gd name="connsiteX287" fmla="*/ 159544 w 1581150"/>
              <a:gd name="connsiteY287" fmla="*/ 685800 h 1300541"/>
              <a:gd name="connsiteX288" fmla="*/ 171450 w 1581150"/>
              <a:gd name="connsiteY288" fmla="*/ 676275 h 1300541"/>
              <a:gd name="connsiteX289" fmla="*/ 180975 w 1581150"/>
              <a:gd name="connsiteY289" fmla="*/ 671512 h 1300541"/>
              <a:gd name="connsiteX290" fmla="*/ 188119 w 1581150"/>
              <a:gd name="connsiteY290" fmla="*/ 664369 h 1300541"/>
              <a:gd name="connsiteX291" fmla="*/ 202406 w 1581150"/>
              <a:gd name="connsiteY291" fmla="*/ 654844 h 1300541"/>
              <a:gd name="connsiteX292" fmla="*/ 216694 w 1581150"/>
              <a:gd name="connsiteY292" fmla="*/ 645319 h 1300541"/>
              <a:gd name="connsiteX293" fmla="*/ 223837 w 1581150"/>
              <a:gd name="connsiteY293" fmla="*/ 640556 h 1300541"/>
              <a:gd name="connsiteX294" fmla="*/ 247650 w 1581150"/>
              <a:gd name="connsiteY294" fmla="*/ 611981 h 1300541"/>
              <a:gd name="connsiteX295" fmla="*/ 252412 w 1581150"/>
              <a:gd name="connsiteY295" fmla="*/ 604837 h 1300541"/>
              <a:gd name="connsiteX296" fmla="*/ 257175 w 1581150"/>
              <a:gd name="connsiteY296" fmla="*/ 588169 h 1300541"/>
              <a:gd name="connsiteX297" fmla="*/ 247650 w 1581150"/>
              <a:gd name="connsiteY297" fmla="*/ 552450 h 1300541"/>
              <a:gd name="connsiteX298" fmla="*/ 226219 w 1581150"/>
              <a:gd name="connsiteY298" fmla="*/ 545306 h 1300541"/>
              <a:gd name="connsiteX299" fmla="*/ 219075 w 1581150"/>
              <a:gd name="connsiteY299" fmla="*/ 542925 h 1300541"/>
              <a:gd name="connsiteX300" fmla="*/ 209550 w 1581150"/>
              <a:gd name="connsiteY300" fmla="*/ 535781 h 1300541"/>
              <a:gd name="connsiteX301" fmla="*/ 200025 w 1581150"/>
              <a:gd name="connsiteY301" fmla="*/ 533400 h 1300541"/>
              <a:gd name="connsiteX302" fmla="*/ 192881 w 1581150"/>
              <a:gd name="connsiteY302" fmla="*/ 531019 h 1300541"/>
              <a:gd name="connsiteX303" fmla="*/ 183356 w 1581150"/>
              <a:gd name="connsiteY303" fmla="*/ 528637 h 1300541"/>
              <a:gd name="connsiteX304" fmla="*/ 166687 w 1581150"/>
              <a:gd name="connsiteY304" fmla="*/ 523875 h 1300541"/>
              <a:gd name="connsiteX305" fmla="*/ 121444 w 1581150"/>
              <a:gd name="connsiteY305" fmla="*/ 526256 h 1300541"/>
              <a:gd name="connsiteX306" fmla="*/ 116681 w 1581150"/>
              <a:gd name="connsiteY306" fmla="*/ 540544 h 1300541"/>
              <a:gd name="connsiteX307" fmla="*/ 107156 w 1581150"/>
              <a:gd name="connsiteY307" fmla="*/ 554831 h 1300541"/>
              <a:gd name="connsiteX308" fmla="*/ 102394 w 1581150"/>
              <a:gd name="connsiteY308" fmla="*/ 561975 h 1300541"/>
              <a:gd name="connsiteX309" fmla="*/ 90487 w 1581150"/>
              <a:gd name="connsiteY309" fmla="*/ 564356 h 1300541"/>
              <a:gd name="connsiteX310" fmla="*/ 73819 w 1581150"/>
              <a:gd name="connsiteY310" fmla="*/ 576262 h 1300541"/>
              <a:gd name="connsiteX311" fmla="*/ 69056 w 1581150"/>
              <a:gd name="connsiteY311" fmla="*/ 590550 h 1300541"/>
              <a:gd name="connsiteX312" fmla="*/ 66675 w 1581150"/>
              <a:gd name="connsiteY312" fmla="*/ 597694 h 1300541"/>
              <a:gd name="connsiteX313" fmla="*/ 64294 w 1581150"/>
              <a:gd name="connsiteY313" fmla="*/ 607219 h 1300541"/>
              <a:gd name="connsiteX314" fmla="*/ 54769 w 1581150"/>
              <a:gd name="connsiteY314" fmla="*/ 609600 h 1300541"/>
              <a:gd name="connsiteX315" fmla="*/ 35719 w 1581150"/>
              <a:gd name="connsiteY315" fmla="*/ 607219 h 1300541"/>
              <a:gd name="connsiteX316" fmla="*/ 30956 w 1581150"/>
              <a:gd name="connsiteY316" fmla="*/ 600075 h 1300541"/>
              <a:gd name="connsiteX317" fmla="*/ 23812 w 1581150"/>
              <a:gd name="connsiteY317" fmla="*/ 585787 h 1300541"/>
              <a:gd name="connsiteX318" fmla="*/ 11906 w 1581150"/>
              <a:gd name="connsiteY318" fmla="*/ 564356 h 1300541"/>
              <a:gd name="connsiteX319" fmla="*/ 2381 w 1581150"/>
              <a:gd name="connsiteY319" fmla="*/ 542925 h 1300541"/>
              <a:gd name="connsiteX320" fmla="*/ 0 w 1581150"/>
              <a:gd name="connsiteY320" fmla="*/ 535781 h 1300541"/>
              <a:gd name="connsiteX321" fmla="*/ 9525 w 1581150"/>
              <a:gd name="connsiteY321" fmla="*/ 523875 h 1300541"/>
              <a:gd name="connsiteX322" fmla="*/ 23812 w 1581150"/>
              <a:gd name="connsiteY322" fmla="*/ 521494 h 1300541"/>
              <a:gd name="connsiteX323" fmla="*/ 42862 w 1581150"/>
              <a:gd name="connsiteY323" fmla="*/ 519112 h 1300541"/>
              <a:gd name="connsiteX324" fmla="*/ 50006 w 1581150"/>
              <a:gd name="connsiteY324" fmla="*/ 516731 h 1300541"/>
              <a:gd name="connsiteX325" fmla="*/ 59531 w 1581150"/>
              <a:gd name="connsiteY325" fmla="*/ 497681 h 1300541"/>
              <a:gd name="connsiteX326" fmla="*/ 57150 w 1581150"/>
              <a:gd name="connsiteY326" fmla="*/ 438150 h 1300541"/>
              <a:gd name="connsiteX327" fmla="*/ 42862 w 1581150"/>
              <a:gd name="connsiteY327" fmla="*/ 428625 h 1300541"/>
              <a:gd name="connsiteX328" fmla="*/ 38100 w 1581150"/>
              <a:gd name="connsiteY328" fmla="*/ 421481 h 1300541"/>
              <a:gd name="connsiteX329" fmla="*/ 30956 w 1581150"/>
              <a:gd name="connsiteY329" fmla="*/ 416719 h 1300541"/>
              <a:gd name="connsiteX330" fmla="*/ 26194 w 1581150"/>
              <a:gd name="connsiteY330" fmla="*/ 359569 h 130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581150" h="1300541">
                <a:moveTo>
                  <a:pt x="26194" y="359569"/>
                </a:moveTo>
                <a:cubicBezTo>
                  <a:pt x="27385" y="350441"/>
                  <a:pt x="34078" y="362397"/>
                  <a:pt x="38100" y="361950"/>
                </a:cubicBezTo>
                <a:cubicBezTo>
                  <a:pt x="45151" y="361166"/>
                  <a:pt x="50319" y="354493"/>
                  <a:pt x="54769" y="350044"/>
                </a:cubicBezTo>
                <a:cubicBezTo>
                  <a:pt x="54712" y="349648"/>
                  <a:pt x="49196" y="324255"/>
                  <a:pt x="54769" y="321469"/>
                </a:cubicBezTo>
                <a:cubicBezTo>
                  <a:pt x="59789" y="318959"/>
                  <a:pt x="65881" y="323056"/>
                  <a:pt x="71437" y="323850"/>
                </a:cubicBezTo>
                <a:cubicBezTo>
                  <a:pt x="77249" y="325787"/>
                  <a:pt x="81108" y="326377"/>
                  <a:pt x="85725" y="330994"/>
                </a:cubicBezTo>
                <a:cubicBezTo>
                  <a:pt x="94510" y="339779"/>
                  <a:pt x="85928" y="337479"/>
                  <a:pt x="97631" y="345281"/>
                </a:cubicBezTo>
                <a:cubicBezTo>
                  <a:pt x="99720" y="346673"/>
                  <a:pt x="102394" y="346868"/>
                  <a:pt x="104775" y="347662"/>
                </a:cubicBezTo>
                <a:cubicBezTo>
                  <a:pt x="107156" y="350043"/>
                  <a:pt x="110284" y="351862"/>
                  <a:pt x="111919" y="354806"/>
                </a:cubicBezTo>
                <a:cubicBezTo>
                  <a:pt x="114357" y="359195"/>
                  <a:pt x="116681" y="369094"/>
                  <a:pt x="116681" y="369094"/>
                </a:cubicBezTo>
                <a:cubicBezTo>
                  <a:pt x="115887" y="381794"/>
                  <a:pt x="114300" y="394469"/>
                  <a:pt x="114300" y="407194"/>
                </a:cubicBezTo>
                <a:cubicBezTo>
                  <a:pt x="114300" y="410467"/>
                  <a:pt x="114196" y="414589"/>
                  <a:pt x="116681" y="416719"/>
                </a:cubicBezTo>
                <a:cubicBezTo>
                  <a:pt x="120493" y="419986"/>
                  <a:pt x="126206" y="419894"/>
                  <a:pt x="130969" y="421481"/>
                </a:cubicBezTo>
                <a:cubicBezTo>
                  <a:pt x="135318" y="422931"/>
                  <a:pt x="143369" y="425817"/>
                  <a:pt x="147637" y="426244"/>
                </a:cubicBezTo>
                <a:cubicBezTo>
                  <a:pt x="160299" y="427510"/>
                  <a:pt x="173037" y="427831"/>
                  <a:pt x="185737" y="428625"/>
                </a:cubicBezTo>
                <a:cubicBezTo>
                  <a:pt x="188118" y="430212"/>
                  <a:pt x="190857" y="431363"/>
                  <a:pt x="192881" y="433387"/>
                </a:cubicBezTo>
                <a:cubicBezTo>
                  <a:pt x="194905" y="435411"/>
                  <a:pt x="195812" y="438332"/>
                  <a:pt x="197644" y="440531"/>
                </a:cubicBezTo>
                <a:cubicBezTo>
                  <a:pt x="199800" y="443118"/>
                  <a:pt x="202406" y="445294"/>
                  <a:pt x="204787" y="447675"/>
                </a:cubicBezTo>
                <a:cubicBezTo>
                  <a:pt x="210455" y="464677"/>
                  <a:pt x="205373" y="459177"/>
                  <a:pt x="216694" y="466725"/>
                </a:cubicBezTo>
                <a:cubicBezTo>
                  <a:pt x="221456" y="465931"/>
                  <a:pt x="226789" y="466739"/>
                  <a:pt x="230981" y="464344"/>
                </a:cubicBezTo>
                <a:cubicBezTo>
                  <a:pt x="233160" y="463099"/>
                  <a:pt x="232481" y="459550"/>
                  <a:pt x="233362" y="457200"/>
                </a:cubicBezTo>
                <a:cubicBezTo>
                  <a:pt x="243314" y="430664"/>
                  <a:pt x="232870" y="461058"/>
                  <a:pt x="242887" y="431006"/>
                </a:cubicBezTo>
                <a:cubicBezTo>
                  <a:pt x="243681" y="428625"/>
                  <a:pt x="242888" y="424656"/>
                  <a:pt x="245269" y="423862"/>
                </a:cubicBezTo>
                <a:lnTo>
                  <a:pt x="252412" y="421481"/>
                </a:lnTo>
                <a:cubicBezTo>
                  <a:pt x="255587" y="418306"/>
                  <a:pt x="259327" y="415610"/>
                  <a:pt x="261937" y="411956"/>
                </a:cubicBezTo>
                <a:cubicBezTo>
                  <a:pt x="263396" y="409913"/>
                  <a:pt x="262544" y="406587"/>
                  <a:pt x="264319" y="404812"/>
                </a:cubicBezTo>
                <a:cubicBezTo>
                  <a:pt x="268366" y="400765"/>
                  <a:pt x="273844" y="398462"/>
                  <a:pt x="278606" y="395287"/>
                </a:cubicBezTo>
                <a:lnTo>
                  <a:pt x="285750" y="390525"/>
                </a:lnTo>
                <a:cubicBezTo>
                  <a:pt x="288131" y="388937"/>
                  <a:pt x="290179" y="386667"/>
                  <a:pt x="292894" y="385762"/>
                </a:cubicBezTo>
                <a:cubicBezTo>
                  <a:pt x="295275" y="384968"/>
                  <a:pt x="297792" y="384503"/>
                  <a:pt x="300037" y="383381"/>
                </a:cubicBezTo>
                <a:cubicBezTo>
                  <a:pt x="302597" y="382101"/>
                  <a:pt x="304501" y="379624"/>
                  <a:pt x="307181" y="378619"/>
                </a:cubicBezTo>
                <a:cubicBezTo>
                  <a:pt x="310971" y="377198"/>
                  <a:pt x="315118" y="377031"/>
                  <a:pt x="319087" y="376237"/>
                </a:cubicBezTo>
                <a:cubicBezTo>
                  <a:pt x="346075" y="377031"/>
                  <a:pt x="373051" y="378619"/>
                  <a:pt x="400050" y="378619"/>
                </a:cubicBezTo>
                <a:cubicBezTo>
                  <a:pt x="423089" y="378619"/>
                  <a:pt x="419518" y="382127"/>
                  <a:pt x="423862" y="369094"/>
                </a:cubicBezTo>
                <a:cubicBezTo>
                  <a:pt x="422840" y="361941"/>
                  <a:pt x="421189" y="348178"/>
                  <a:pt x="419100" y="340519"/>
                </a:cubicBezTo>
                <a:cubicBezTo>
                  <a:pt x="417779" y="335676"/>
                  <a:pt x="414337" y="326231"/>
                  <a:pt x="414337" y="326231"/>
                </a:cubicBezTo>
                <a:cubicBezTo>
                  <a:pt x="412750" y="314325"/>
                  <a:pt x="411274" y="302403"/>
                  <a:pt x="409575" y="290512"/>
                </a:cubicBezTo>
                <a:cubicBezTo>
                  <a:pt x="408842" y="285383"/>
                  <a:pt x="407650" y="274756"/>
                  <a:pt x="404812" y="269081"/>
                </a:cubicBezTo>
                <a:cubicBezTo>
                  <a:pt x="403532" y="266521"/>
                  <a:pt x="401637" y="264318"/>
                  <a:pt x="400050" y="261937"/>
                </a:cubicBezTo>
                <a:cubicBezTo>
                  <a:pt x="401216" y="249108"/>
                  <a:pt x="398049" y="237745"/>
                  <a:pt x="407194" y="228600"/>
                </a:cubicBezTo>
                <a:cubicBezTo>
                  <a:pt x="410000" y="225794"/>
                  <a:pt x="413544" y="223837"/>
                  <a:pt x="416719" y="221456"/>
                </a:cubicBezTo>
                <a:cubicBezTo>
                  <a:pt x="428384" y="198123"/>
                  <a:pt x="414026" y="221230"/>
                  <a:pt x="428625" y="209550"/>
                </a:cubicBezTo>
                <a:cubicBezTo>
                  <a:pt x="430860" y="207762"/>
                  <a:pt x="430960" y="203923"/>
                  <a:pt x="433387" y="202406"/>
                </a:cubicBezTo>
                <a:cubicBezTo>
                  <a:pt x="437644" y="199745"/>
                  <a:pt x="442912" y="199232"/>
                  <a:pt x="447675" y="197644"/>
                </a:cubicBezTo>
                <a:cubicBezTo>
                  <a:pt x="476678" y="187976"/>
                  <a:pt x="452227" y="195351"/>
                  <a:pt x="523875" y="192881"/>
                </a:cubicBezTo>
                <a:cubicBezTo>
                  <a:pt x="529359" y="192459"/>
                  <a:pt x="554054" y="195638"/>
                  <a:pt x="561975" y="185737"/>
                </a:cubicBezTo>
                <a:cubicBezTo>
                  <a:pt x="563543" y="183777"/>
                  <a:pt x="563562" y="180975"/>
                  <a:pt x="564356" y="178594"/>
                </a:cubicBezTo>
                <a:cubicBezTo>
                  <a:pt x="563562" y="167481"/>
                  <a:pt x="563911" y="156227"/>
                  <a:pt x="561975" y="145256"/>
                </a:cubicBezTo>
                <a:cubicBezTo>
                  <a:pt x="561478" y="142437"/>
                  <a:pt x="558492" y="140672"/>
                  <a:pt x="557212" y="138112"/>
                </a:cubicBezTo>
                <a:cubicBezTo>
                  <a:pt x="556090" y="135867"/>
                  <a:pt x="555625" y="133350"/>
                  <a:pt x="554831" y="130969"/>
                </a:cubicBezTo>
                <a:cubicBezTo>
                  <a:pt x="555625" y="128588"/>
                  <a:pt x="555437" y="125600"/>
                  <a:pt x="557212" y="123825"/>
                </a:cubicBezTo>
                <a:cubicBezTo>
                  <a:pt x="564615" y="116422"/>
                  <a:pt x="573983" y="113071"/>
                  <a:pt x="583406" y="109537"/>
                </a:cubicBezTo>
                <a:cubicBezTo>
                  <a:pt x="585756" y="108656"/>
                  <a:pt x="588305" y="108278"/>
                  <a:pt x="590550" y="107156"/>
                </a:cubicBezTo>
                <a:cubicBezTo>
                  <a:pt x="598973" y="102945"/>
                  <a:pt x="597462" y="101572"/>
                  <a:pt x="604837" y="95250"/>
                </a:cubicBezTo>
                <a:cubicBezTo>
                  <a:pt x="613492" y="87831"/>
                  <a:pt x="614130" y="88222"/>
                  <a:pt x="623887" y="83344"/>
                </a:cubicBezTo>
                <a:cubicBezTo>
                  <a:pt x="627062" y="78581"/>
                  <a:pt x="631601" y="74486"/>
                  <a:pt x="633412" y="69056"/>
                </a:cubicBezTo>
                <a:cubicBezTo>
                  <a:pt x="634206" y="66675"/>
                  <a:pt x="635104" y="64326"/>
                  <a:pt x="635794" y="61912"/>
                </a:cubicBezTo>
                <a:cubicBezTo>
                  <a:pt x="637664" y="55367"/>
                  <a:pt x="637413" y="50077"/>
                  <a:pt x="642937" y="45244"/>
                </a:cubicBezTo>
                <a:cubicBezTo>
                  <a:pt x="653014" y="36427"/>
                  <a:pt x="654558" y="36608"/>
                  <a:pt x="664369" y="33337"/>
                </a:cubicBezTo>
                <a:cubicBezTo>
                  <a:pt x="666750" y="34131"/>
                  <a:pt x="669944" y="33759"/>
                  <a:pt x="671512" y="35719"/>
                </a:cubicBezTo>
                <a:cubicBezTo>
                  <a:pt x="673556" y="38275"/>
                  <a:pt x="673356" y="42016"/>
                  <a:pt x="673894" y="45244"/>
                </a:cubicBezTo>
                <a:cubicBezTo>
                  <a:pt x="674946" y="51556"/>
                  <a:pt x="675223" y="57982"/>
                  <a:pt x="676275" y="64294"/>
                </a:cubicBezTo>
                <a:cubicBezTo>
                  <a:pt x="676824" y="67590"/>
                  <a:pt x="679493" y="77359"/>
                  <a:pt x="681037" y="80962"/>
                </a:cubicBezTo>
                <a:cubicBezTo>
                  <a:pt x="682435" y="84225"/>
                  <a:pt x="683527" y="87760"/>
                  <a:pt x="685800" y="90487"/>
                </a:cubicBezTo>
                <a:cubicBezTo>
                  <a:pt x="689351" y="94749"/>
                  <a:pt x="695210" y="96005"/>
                  <a:pt x="700087" y="97631"/>
                </a:cubicBezTo>
                <a:cubicBezTo>
                  <a:pt x="711993" y="96837"/>
                  <a:pt x="723932" y="96437"/>
                  <a:pt x="735806" y="95250"/>
                </a:cubicBezTo>
                <a:cubicBezTo>
                  <a:pt x="745425" y="94288"/>
                  <a:pt x="752816" y="91167"/>
                  <a:pt x="762000" y="88106"/>
                </a:cubicBezTo>
                <a:cubicBezTo>
                  <a:pt x="764381" y="87312"/>
                  <a:pt x="766709" y="86334"/>
                  <a:pt x="769144" y="85725"/>
                </a:cubicBezTo>
                <a:cubicBezTo>
                  <a:pt x="772319" y="84931"/>
                  <a:pt x="775474" y="84054"/>
                  <a:pt x="778669" y="83344"/>
                </a:cubicBezTo>
                <a:cubicBezTo>
                  <a:pt x="782620" y="82466"/>
                  <a:pt x="786649" y="81944"/>
                  <a:pt x="790575" y="80962"/>
                </a:cubicBezTo>
                <a:cubicBezTo>
                  <a:pt x="793010" y="80353"/>
                  <a:pt x="795338" y="79375"/>
                  <a:pt x="797719" y="78581"/>
                </a:cubicBezTo>
                <a:cubicBezTo>
                  <a:pt x="838196" y="51595"/>
                  <a:pt x="796925" y="81756"/>
                  <a:pt x="816769" y="61912"/>
                </a:cubicBezTo>
                <a:cubicBezTo>
                  <a:pt x="820886" y="57795"/>
                  <a:pt x="828770" y="55187"/>
                  <a:pt x="833437" y="52387"/>
                </a:cubicBezTo>
                <a:cubicBezTo>
                  <a:pt x="838345" y="49442"/>
                  <a:pt x="842172" y="44250"/>
                  <a:pt x="847725" y="42862"/>
                </a:cubicBezTo>
                <a:cubicBezTo>
                  <a:pt x="870363" y="37203"/>
                  <a:pt x="853983" y="40673"/>
                  <a:pt x="897731" y="38100"/>
                </a:cubicBezTo>
                <a:cubicBezTo>
                  <a:pt x="901620" y="32266"/>
                  <a:pt x="906263" y="29120"/>
                  <a:pt x="900112" y="21431"/>
                </a:cubicBezTo>
                <a:cubicBezTo>
                  <a:pt x="898544" y="19471"/>
                  <a:pt x="895350" y="19844"/>
                  <a:pt x="892969" y="19050"/>
                </a:cubicBezTo>
                <a:cubicBezTo>
                  <a:pt x="891381" y="16669"/>
                  <a:pt x="886786" y="14391"/>
                  <a:pt x="888206" y="11906"/>
                </a:cubicBezTo>
                <a:cubicBezTo>
                  <a:pt x="892059" y="5163"/>
                  <a:pt x="902555" y="2361"/>
                  <a:pt x="909637" y="0"/>
                </a:cubicBezTo>
                <a:cubicBezTo>
                  <a:pt x="915987" y="794"/>
                  <a:pt x="922745" y="4"/>
                  <a:pt x="928687" y="2381"/>
                </a:cubicBezTo>
                <a:cubicBezTo>
                  <a:pt x="931344" y="3444"/>
                  <a:pt x="932288" y="6910"/>
                  <a:pt x="933450" y="9525"/>
                </a:cubicBezTo>
                <a:cubicBezTo>
                  <a:pt x="937224" y="18017"/>
                  <a:pt x="936507" y="24488"/>
                  <a:pt x="942975" y="30956"/>
                </a:cubicBezTo>
                <a:cubicBezTo>
                  <a:pt x="949800" y="37781"/>
                  <a:pt x="949515" y="34227"/>
                  <a:pt x="957262" y="38100"/>
                </a:cubicBezTo>
                <a:cubicBezTo>
                  <a:pt x="973614" y="46275"/>
                  <a:pt x="953341" y="40648"/>
                  <a:pt x="976312" y="45244"/>
                </a:cubicBezTo>
                <a:cubicBezTo>
                  <a:pt x="981075" y="50006"/>
                  <a:pt x="988470" y="53141"/>
                  <a:pt x="990600" y="59531"/>
                </a:cubicBezTo>
                <a:cubicBezTo>
                  <a:pt x="991394" y="61912"/>
                  <a:pt x="991206" y="64900"/>
                  <a:pt x="992981" y="66675"/>
                </a:cubicBezTo>
                <a:cubicBezTo>
                  <a:pt x="997028" y="70722"/>
                  <a:pt x="1002506" y="73025"/>
                  <a:pt x="1007269" y="76200"/>
                </a:cubicBezTo>
                <a:cubicBezTo>
                  <a:pt x="1016501" y="82355"/>
                  <a:pt x="1011697" y="80057"/>
                  <a:pt x="1021556" y="83344"/>
                </a:cubicBezTo>
                <a:cubicBezTo>
                  <a:pt x="1023937" y="85725"/>
                  <a:pt x="1026113" y="88331"/>
                  <a:pt x="1028700" y="90487"/>
                </a:cubicBezTo>
                <a:cubicBezTo>
                  <a:pt x="1030899" y="92319"/>
                  <a:pt x="1034424" y="92765"/>
                  <a:pt x="1035844" y="95250"/>
                </a:cubicBezTo>
                <a:cubicBezTo>
                  <a:pt x="1037852" y="98764"/>
                  <a:pt x="1035980" y="103789"/>
                  <a:pt x="1038225" y="107156"/>
                </a:cubicBezTo>
                <a:cubicBezTo>
                  <a:pt x="1039617" y="109245"/>
                  <a:pt x="1042934" y="108928"/>
                  <a:pt x="1045369" y="109537"/>
                </a:cubicBezTo>
                <a:cubicBezTo>
                  <a:pt x="1052468" y="111312"/>
                  <a:pt x="1059701" y="112525"/>
                  <a:pt x="1066800" y="114300"/>
                </a:cubicBezTo>
                <a:cubicBezTo>
                  <a:pt x="1074327" y="116182"/>
                  <a:pt x="1075058" y="118072"/>
                  <a:pt x="1083469" y="119062"/>
                </a:cubicBezTo>
                <a:cubicBezTo>
                  <a:pt x="1093747" y="120271"/>
                  <a:pt x="1104106" y="120650"/>
                  <a:pt x="1114425" y="121444"/>
                </a:cubicBezTo>
                <a:cubicBezTo>
                  <a:pt x="1116806" y="123031"/>
                  <a:pt x="1119430" y="124305"/>
                  <a:pt x="1121569" y="126206"/>
                </a:cubicBezTo>
                <a:cubicBezTo>
                  <a:pt x="1126603" y="130681"/>
                  <a:pt x="1130252" y="136758"/>
                  <a:pt x="1135856" y="140494"/>
                </a:cubicBezTo>
                <a:lnTo>
                  <a:pt x="1143000" y="145256"/>
                </a:lnTo>
                <a:cubicBezTo>
                  <a:pt x="1146969" y="144462"/>
                  <a:pt x="1151001" y="143940"/>
                  <a:pt x="1154906" y="142875"/>
                </a:cubicBezTo>
                <a:cubicBezTo>
                  <a:pt x="1159749" y="141554"/>
                  <a:pt x="1169194" y="138112"/>
                  <a:pt x="1169194" y="138112"/>
                </a:cubicBezTo>
                <a:cubicBezTo>
                  <a:pt x="1170726" y="138495"/>
                  <a:pt x="1195086" y="144907"/>
                  <a:pt x="1200150" y="145256"/>
                </a:cubicBezTo>
                <a:cubicBezTo>
                  <a:pt x="1219171" y="146568"/>
                  <a:pt x="1238250" y="146843"/>
                  <a:pt x="1257300" y="147637"/>
                </a:cubicBezTo>
                <a:cubicBezTo>
                  <a:pt x="1274692" y="153435"/>
                  <a:pt x="1266717" y="151183"/>
                  <a:pt x="1281112" y="154781"/>
                </a:cubicBezTo>
                <a:cubicBezTo>
                  <a:pt x="1282700" y="159544"/>
                  <a:pt x="1285050" y="164117"/>
                  <a:pt x="1285875" y="169069"/>
                </a:cubicBezTo>
                <a:cubicBezTo>
                  <a:pt x="1288116" y="182515"/>
                  <a:pt x="1286629" y="182231"/>
                  <a:pt x="1293019" y="192881"/>
                </a:cubicBezTo>
                <a:cubicBezTo>
                  <a:pt x="1295964" y="197789"/>
                  <a:pt x="1302544" y="207169"/>
                  <a:pt x="1302544" y="207169"/>
                </a:cubicBezTo>
                <a:cubicBezTo>
                  <a:pt x="1303841" y="211061"/>
                  <a:pt x="1305801" y="219027"/>
                  <a:pt x="1309687" y="221456"/>
                </a:cubicBezTo>
                <a:cubicBezTo>
                  <a:pt x="1313944" y="224117"/>
                  <a:pt x="1319485" y="223974"/>
                  <a:pt x="1323975" y="226219"/>
                </a:cubicBezTo>
                <a:cubicBezTo>
                  <a:pt x="1327150" y="227806"/>
                  <a:pt x="1330456" y="229155"/>
                  <a:pt x="1333500" y="230981"/>
                </a:cubicBezTo>
                <a:cubicBezTo>
                  <a:pt x="1338408" y="233926"/>
                  <a:pt x="1343025" y="237331"/>
                  <a:pt x="1347787" y="240506"/>
                </a:cubicBezTo>
                <a:lnTo>
                  <a:pt x="1354931" y="245269"/>
                </a:lnTo>
                <a:cubicBezTo>
                  <a:pt x="1360010" y="260506"/>
                  <a:pt x="1353027" y="245905"/>
                  <a:pt x="1364456" y="254794"/>
                </a:cubicBezTo>
                <a:cubicBezTo>
                  <a:pt x="1369772" y="258929"/>
                  <a:pt x="1378744" y="269081"/>
                  <a:pt x="1378744" y="269081"/>
                </a:cubicBezTo>
                <a:cubicBezTo>
                  <a:pt x="1383380" y="282990"/>
                  <a:pt x="1377497" y="270215"/>
                  <a:pt x="1388269" y="280987"/>
                </a:cubicBezTo>
                <a:cubicBezTo>
                  <a:pt x="1399508" y="292226"/>
                  <a:pt x="1387667" y="283656"/>
                  <a:pt x="1395412" y="295275"/>
                </a:cubicBezTo>
                <a:cubicBezTo>
                  <a:pt x="1397280" y="298077"/>
                  <a:pt x="1400175" y="300038"/>
                  <a:pt x="1402556" y="302419"/>
                </a:cubicBezTo>
                <a:cubicBezTo>
                  <a:pt x="1402438" y="303011"/>
                  <a:pt x="1399746" y="319029"/>
                  <a:pt x="1397794" y="321469"/>
                </a:cubicBezTo>
                <a:cubicBezTo>
                  <a:pt x="1396006" y="323704"/>
                  <a:pt x="1393031" y="324644"/>
                  <a:pt x="1390650" y="326231"/>
                </a:cubicBezTo>
                <a:cubicBezTo>
                  <a:pt x="1389062" y="329406"/>
                  <a:pt x="1387648" y="332674"/>
                  <a:pt x="1385887" y="335756"/>
                </a:cubicBezTo>
                <a:cubicBezTo>
                  <a:pt x="1384467" y="338241"/>
                  <a:pt x="1381410" y="340052"/>
                  <a:pt x="1381125" y="342900"/>
                </a:cubicBezTo>
                <a:cubicBezTo>
                  <a:pt x="1379793" y="356226"/>
                  <a:pt x="1382492" y="358048"/>
                  <a:pt x="1388269" y="366712"/>
                </a:cubicBezTo>
                <a:cubicBezTo>
                  <a:pt x="1393930" y="383699"/>
                  <a:pt x="1385903" y="363162"/>
                  <a:pt x="1397794" y="381000"/>
                </a:cubicBezTo>
                <a:cubicBezTo>
                  <a:pt x="1399186" y="383089"/>
                  <a:pt x="1398634" y="386163"/>
                  <a:pt x="1400175" y="388144"/>
                </a:cubicBezTo>
                <a:cubicBezTo>
                  <a:pt x="1400218" y="388200"/>
                  <a:pt x="1415771" y="405603"/>
                  <a:pt x="1421606" y="407194"/>
                </a:cubicBezTo>
                <a:cubicBezTo>
                  <a:pt x="1427780" y="408878"/>
                  <a:pt x="1434306" y="408781"/>
                  <a:pt x="1440656" y="409575"/>
                </a:cubicBezTo>
                <a:cubicBezTo>
                  <a:pt x="1456705" y="414924"/>
                  <a:pt x="1452683" y="414597"/>
                  <a:pt x="1481137" y="409575"/>
                </a:cubicBezTo>
                <a:cubicBezTo>
                  <a:pt x="1483956" y="409078"/>
                  <a:pt x="1485900" y="406400"/>
                  <a:pt x="1488281" y="404812"/>
                </a:cubicBezTo>
                <a:cubicBezTo>
                  <a:pt x="1491456" y="405606"/>
                  <a:pt x="1495083" y="405379"/>
                  <a:pt x="1497806" y="407194"/>
                </a:cubicBezTo>
                <a:cubicBezTo>
                  <a:pt x="1500187" y="408781"/>
                  <a:pt x="1502034" y="411526"/>
                  <a:pt x="1502569" y="414337"/>
                </a:cubicBezTo>
                <a:cubicBezTo>
                  <a:pt x="1505259" y="428459"/>
                  <a:pt x="1505389" y="442956"/>
                  <a:pt x="1507331" y="457200"/>
                </a:cubicBezTo>
                <a:cubicBezTo>
                  <a:pt x="1507773" y="460443"/>
                  <a:pt x="1507227" y="464595"/>
                  <a:pt x="1509712" y="466725"/>
                </a:cubicBezTo>
                <a:cubicBezTo>
                  <a:pt x="1522201" y="477429"/>
                  <a:pt x="1521328" y="467325"/>
                  <a:pt x="1531144" y="473869"/>
                </a:cubicBezTo>
                <a:cubicBezTo>
                  <a:pt x="1536581" y="477494"/>
                  <a:pt x="1547632" y="485715"/>
                  <a:pt x="1554956" y="488156"/>
                </a:cubicBezTo>
                <a:cubicBezTo>
                  <a:pt x="1558796" y="489436"/>
                  <a:pt x="1562936" y="489555"/>
                  <a:pt x="1566862" y="490537"/>
                </a:cubicBezTo>
                <a:cubicBezTo>
                  <a:pt x="1569297" y="491146"/>
                  <a:pt x="1571625" y="492125"/>
                  <a:pt x="1574006" y="492919"/>
                </a:cubicBezTo>
                <a:cubicBezTo>
                  <a:pt x="1574936" y="494779"/>
                  <a:pt x="1581150" y="506083"/>
                  <a:pt x="1581150" y="509587"/>
                </a:cubicBezTo>
                <a:cubicBezTo>
                  <a:pt x="1581150" y="518354"/>
                  <a:pt x="1580488" y="527184"/>
                  <a:pt x="1578769" y="535781"/>
                </a:cubicBezTo>
                <a:cubicBezTo>
                  <a:pt x="1578073" y="539262"/>
                  <a:pt x="1575404" y="542043"/>
                  <a:pt x="1574006" y="545306"/>
                </a:cubicBezTo>
                <a:cubicBezTo>
                  <a:pt x="1573017" y="547613"/>
                  <a:pt x="1572419" y="550069"/>
                  <a:pt x="1571625" y="552450"/>
                </a:cubicBezTo>
                <a:cubicBezTo>
                  <a:pt x="1570831" y="569119"/>
                  <a:pt x="1570575" y="585822"/>
                  <a:pt x="1569244" y="602456"/>
                </a:cubicBezTo>
                <a:cubicBezTo>
                  <a:pt x="1568983" y="605718"/>
                  <a:pt x="1567448" y="608761"/>
                  <a:pt x="1566862" y="611981"/>
                </a:cubicBezTo>
                <a:cubicBezTo>
                  <a:pt x="1565858" y="617503"/>
                  <a:pt x="1565013" y="623063"/>
                  <a:pt x="1564481" y="628650"/>
                </a:cubicBezTo>
                <a:cubicBezTo>
                  <a:pt x="1563425" y="639740"/>
                  <a:pt x="1562894" y="650875"/>
                  <a:pt x="1562100" y="661987"/>
                </a:cubicBezTo>
                <a:cubicBezTo>
                  <a:pt x="1561306" y="693737"/>
                  <a:pt x="1561930" y="725554"/>
                  <a:pt x="1559719" y="757237"/>
                </a:cubicBezTo>
                <a:cubicBezTo>
                  <a:pt x="1559090" y="766251"/>
                  <a:pt x="1545536" y="767522"/>
                  <a:pt x="1540669" y="769144"/>
                </a:cubicBezTo>
                <a:lnTo>
                  <a:pt x="1533525" y="771525"/>
                </a:lnTo>
                <a:cubicBezTo>
                  <a:pt x="1531144" y="772319"/>
                  <a:pt x="1528857" y="773493"/>
                  <a:pt x="1526381" y="773906"/>
                </a:cubicBezTo>
                <a:lnTo>
                  <a:pt x="1512094" y="776287"/>
                </a:lnTo>
                <a:cubicBezTo>
                  <a:pt x="1506547" y="777141"/>
                  <a:pt x="1500947" y="777665"/>
                  <a:pt x="1495425" y="778669"/>
                </a:cubicBezTo>
                <a:cubicBezTo>
                  <a:pt x="1492205" y="779254"/>
                  <a:pt x="1488964" y="779901"/>
                  <a:pt x="1485900" y="781050"/>
                </a:cubicBezTo>
                <a:cubicBezTo>
                  <a:pt x="1438710" y="798744"/>
                  <a:pt x="1504790" y="776338"/>
                  <a:pt x="1469231" y="788194"/>
                </a:cubicBezTo>
                <a:cubicBezTo>
                  <a:pt x="1466850" y="790575"/>
                  <a:pt x="1464674" y="793181"/>
                  <a:pt x="1462087" y="795337"/>
                </a:cubicBezTo>
                <a:cubicBezTo>
                  <a:pt x="1459889" y="797169"/>
                  <a:pt x="1456968" y="798076"/>
                  <a:pt x="1454944" y="800100"/>
                </a:cubicBezTo>
                <a:cubicBezTo>
                  <a:pt x="1452920" y="802124"/>
                  <a:pt x="1451552" y="804731"/>
                  <a:pt x="1450181" y="807244"/>
                </a:cubicBezTo>
                <a:cubicBezTo>
                  <a:pt x="1433972" y="836960"/>
                  <a:pt x="1446773" y="817119"/>
                  <a:pt x="1435894" y="833437"/>
                </a:cubicBezTo>
                <a:cubicBezTo>
                  <a:pt x="1438159" y="862881"/>
                  <a:pt x="1440203" y="857137"/>
                  <a:pt x="1435894" y="878681"/>
                </a:cubicBezTo>
                <a:cubicBezTo>
                  <a:pt x="1435252" y="881890"/>
                  <a:pt x="1435997" y="886076"/>
                  <a:pt x="1433512" y="888206"/>
                </a:cubicBezTo>
                <a:cubicBezTo>
                  <a:pt x="1429701" y="891473"/>
                  <a:pt x="1423402" y="890185"/>
                  <a:pt x="1419225" y="892969"/>
                </a:cubicBezTo>
                <a:cubicBezTo>
                  <a:pt x="1409992" y="899123"/>
                  <a:pt x="1414796" y="896826"/>
                  <a:pt x="1404937" y="900112"/>
                </a:cubicBezTo>
                <a:cubicBezTo>
                  <a:pt x="1403103" y="905616"/>
                  <a:pt x="1399885" y="911008"/>
                  <a:pt x="1404937" y="916781"/>
                </a:cubicBezTo>
                <a:cubicBezTo>
                  <a:pt x="1408706" y="921089"/>
                  <a:pt x="1419225" y="926306"/>
                  <a:pt x="1419225" y="926306"/>
                </a:cubicBezTo>
                <a:cubicBezTo>
                  <a:pt x="1420348" y="929675"/>
                  <a:pt x="1423987" y="939985"/>
                  <a:pt x="1423987" y="942975"/>
                </a:cubicBezTo>
                <a:cubicBezTo>
                  <a:pt x="1423987" y="945549"/>
                  <a:pt x="1421309" y="964307"/>
                  <a:pt x="1419225" y="969169"/>
                </a:cubicBezTo>
                <a:cubicBezTo>
                  <a:pt x="1418098" y="971799"/>
                  <a:pt x="1416050" y="973931"/>
                  <a:pt x="1414462" y="976312"/>
                </a:cubicBezTo>
                <a:lnTo>
                  <a:pt x="1409700" y="990600"/>
                </a:lnTo>
                <a:lnTo>
                  <a:pt x="1407319" y="997744"/>
                </a:lnTo>
                <a:cubicBezTo>
                  <a:pt x="1408001" y="1004568"/>
                  <a:pt x="1407791" y="1020120"/>
                  <a:pt x="1412081" y="1028700"/>
                </a:cubicBezTo>
                <a:cubicBezTo>
                  <a:pt x="1413361" y="1031260"/>
                  <a:pt x="1415256" y="1033463"/>
                  <a:pt x="1416844" y="1035844"/>
                </a:cubicBezTo>
                <a:cubicBezTo>
                  <a:pt x="1418431" y="1040606"/>
                  <a:pt x="1420389" y="1045261"/>
                  <a:pt x="1421606" y="1050131"/>
                </a:cubicBezTo>
                <a:cubicBezTo>
                  <a:pt x="1422400" y="1053306"/>
                  <a:pt x="1422523" y="1056729"/>
                  <a:pt x="1423987" y="1059656"/>
                </a:cubicBezTo>
                <a:cubicBezTo>
                  <a:pt x="1426547" y="1064776"/>
                  <a:pt x="1430337" y="1069181"/>
                  <a:pt x="1433512" y="1073944"/>
                </a:cubicBezTo>
                <a:lnTo>
                  <a:pt x="1443037" y="1088231"/>
                </a:lnTo>
                <a:lnTo>
                  <a:pt x="1447800" y="1095375"/>
                </a:lnTo>
                <a:cubicBezTo>
                  <a:pt x="1448594" y="1097756"/>
                  <a:pt x="1450181" y="1100009"/>
                  <a:pt x="1450181" y="1102519"/>
                </a:cubicBezTo>
                <a:cubicBezTo>
                  <a:pt x="1450181" y="1112077"/>
                  <a:pt x="1449675" y="1121722"/>
                  <a:pt x="1447800" y="1131094"/>
                </a:cubicBezTo>
                <a:cubicBezTo>
                  <a:pt x="1447239" y="1133900"/>
                  <a:pt x="1445191" y="1136353"/>
                  <a:pt x="1443037" y="1138237"/>
                </a:cubicBezTo>
                <a:cubicBezTo>
                  <a:pt x="1432959" y="1147055"/>
                  <a:pt x="1431418" y="1146873"/>
                  <a:pt x="1421606" y="1150144"/>
                </a:cubicBezTo>
                <a:cubicBezTo>
                  <a:pt x="1419225" y="1152525"/>
                  <a:pt x="1416618" y="1154700"/>
                  <a:pt x="1414462" y="1157287"/>
                </a:cubicBezTo>
                <a:cubicBezTo>
                  <a:pt x="1412630" y="1159486"/>
                  <a:pt x="1411935" y="1162643"/>
                  <a:pt x="1409700" y="1164431"/>
                </a:cubicBezTo>
                <a:cubicBezTo>
                  <a:pt x="1407740" y="1165999"/>
                  <a:pt x="1404937" y="1166018"/>
                  <a:pt x="1402556" y="1166812"/>
                </a:cubicBezTo>
                <a:cubicBezTo>
                  <a:pt x="1398587" y="1166018"/>
                  <a:pt x="1394440" y="1165852"/>
                  <a:pt x="1390650" y="1164431"/>
                </a:cubicBezTo>
                <a:cubicBezTo>
                  <a:pt x="1387970" y="1163426"/>
                  <a:pt x="1386365" y="1159805"/>
                  <a:pt x="1383506" y="1159669"/>
                </a:cubicBezTo>
                <a:lnTo>
                  <a:pt x="1340644" y="1162050"/>
                </a:lnTo>
                <a:cubicBezTo>
                  <a:pt x="1338263" y="1162844"/>
                  <a:pt x="1335961" y="1163939"/>
                  <a:pt x="1333500" y="1164431"/>
                </a:cubicBezTo>
                <a:cubicBezTo>
                  <a:pt x="1327996" y="1165532"/>
                  <a:pt x="1319773" y="1162032"/>
                  <a:pt x="1316831" y="1166812"/>
                </a:cubicBezTo>
                <a:cubicBezTo>
                  <a:pt x="1311822" y="1174952"/>
                  <a:pt x="1315401" y="1185876"/>
                  <a:pt x="1314450" y="1195387"/>
                </a:cubicBezTo>
                <a:cubicBezTo>
                  <a:pt x="1311220" y="1227686"/>
                  <a:pt x="1319405" y="1231343"/>
                  <a:pt x="1302544" y="1245394"/>
                </a:cubicBezTo>
                <a:cubicBezTo>
                  <a:pt x="1300345" y="1247226"/>
                  <a:pt x="1297781" y="1248569"/>
                  <a:pt x="1295400" y="1250156"/>
                </a:cubicBezTo>
                <a:cubicBezTo>
                  <a:pt x="1293672" y="1249868"/>
                  <a:pt x="1277877" y="1247999"/>
                  <a:pt x="1273969" y="1245394"/>
                </a:cubicBezTo>
                <a:cubicBezTo>
                  <a:pt x="1271167" y="1243526"/>
                  <a:pt x="1269412" y="1240406"/>
                  <a:pt x="1266825" y="1238250"/>
                </a:cubicBezTo>
                <a:cubicBezTo>
                  <a:pt x="1264626" y="1236418"/>
                  <a:pt x="1262062" y="1235075"/>
                  <a:pt x="1259681" y="1233487"/>
                </a:cubicBezTo>
                <a:cubicBezTo>
                  <a:pt x="1248569" y="1234281"/>
                  <a:pt x="1237315" y="1233933"/>
                  <a:pt x="1226344" y="1235869"/>
                </a:cubicBezTo>
                <a:cubicBezTo>
                  <a:pt x="1223526" y="1236366"/>
                  <a:pt x="1221339" y="1238730"/>
                  <a:pt x="1219200" y="1240631"/>
                </a:cubicBezTo>
                <a:cubicBezTo>
                  <a:pt x="1214166" y="1245106"/>
                  <a:pt x="1210516" y="1251183"/>
                  <a:pt x="1204912" y="1254919"/>
                </a:cubicBezTo>
                <a:cubicBezTo>
                  <a:pt x="1202531" y="1256506"/>
                  <a:pt x="1199967" y="1257849"/>
                  <a:pt x="1197769" y="1259681"/>
                </a:cubicBezTo>
                <a:cubicBezTo>
                  <a:pt x="1188558" y="1267357"/>
                  <a:pt x="1192448" y="1267484"/>
                  <a:pt x="1181100" y="1273969"/>
                </a:cubicBezTo>
                <a:cubicBezTo>
                  <a:pt x="1178921" y="1275214"/>
                  <a:pt x="1176306" y="1275469"/>
                  <a:pt x="1173956" y="1276350"/>
                </a:cubicBezTo>
                <a:cubicBezTo>
                  <a:pt x="1152966" y="1284220"/>
                  <a:pt x="1171367" y="1279163"/>
                  <a:pt x="1145381" y="1283494"/>
                </a:cubicBezTo>
                <a:cubicBezTo>
                  <a:pt x="1141389" y="1284159"/>
                  <a:pt x="1137380" y="1284810"/>
                  <a:pt x="1133475" y="1285875"/>
                </a:cubicBezTo>
                <a:cubicBezTo>
                  <a:pt x="1128632" y="1287196"/>
                  <a:pt x="1123950" y="1289049"/>
                  <a:pt x="1119187" y="1290637"/>
                </a:cubicBezTo>
                <a:cubicBezTo>
                  <a:pt x="1116806" y="1291431"/>
                  <a:pt x="1114479" y="1292410"/>
                  <a:pt x="1112044" y="1293019"/>
                </a:cubicBezTo>
                <a:cubicBezTo>
                  <a:pt x="1099075" y="1296261"/>
                  <a:pt x="1105446" y="1293937"/>
                  <a:pt x="1092994" y="1300162"/>
                </a:cubicBezTo>
                <a:cubicBezTo>
                  <a:pt x="1080294" y="1299368"/>
                  <a:pt x="1067316" y="1300541"/>
                  <a:pt x="1054894" y="1297781"/>
                </a:cubicBezTo>
                <a:cubicBezTo>
                  <a:pt x="1052100" y="1297160"/>
                  <a:pt x="1050131" y="1293499"/>
                  <a:pt x="1050131" y="1290637"/>
                </a:cubicBezTo>
                <a:cubicBezTo>
                  <a:pt x="1050131" y="1287775"/>
                  <a:pt x="1053306" y="1285875"/>
                  <a:pt x="1054894" y="1283494"/>
                </a:cubicBezTo>
                <a:cubicBezTo>
                  <a:pt x="1054100" y="1270000"/>
                  <a:pt x="1055444" y="1256207"/>
                  <a:pt x="1052512" y="1243012"/>
                </a:cubicBezTo>
                <a:cubicBezTo>
                  <a:pt x="1051968" y="1240562"/>
                  <a:pt x="1047782" y="1241320"/>
                  <a:pt x="1045369" y="1240631"/>
                </a:cubicBezTo>
                <a:cubicBezTo>
                  <a:pt x="1024431" y="1234649"/>
                  <a:pt x="1045835" y="1241580"/>
                  <a:pt x="1028700" y="1235869"/>
                </a:cubicBezTo>
                <a:cubicBezTo>
                  <a:pt x="978654" y="1241429"/>
                  <a:pt x="1040828" y="1235869"/>
                  <a:pt x="976312" y="1235869"/>
                </a:cubicBezTo>
                <a:cubicBezTo>
                  <a:pt x="962795" y="1235869"/>
                  <a:pt x="949325" y="1237456"/>
                  <a:pt x="935831" y="1238250"/>
                </a:cubicBezTo>
                <a:cubicBezTo>
                  <a:pt x="881407" y="1247320"/>
                  <a:pt x="916908" y="1243304"/>
                  <a:pt x="828675" y="1240631"/>
                </a:cubicBezTo>
                <a:cubicBezTo>
                  <a:pt x="826294" y="1239837"/>
                  <a:pt x="823306" y="1240025"/>
                  <a:pt x="821531" y="1238250"/>
                </a:cubicBezTo>
                <a:cubicBezTo>
                  <a:pt x="802425" y="1219144"/>
                  <a:pt x="821027" y="1226969"/>
                  <a:pt x="804862" y="1221581"/>
                </a:cubicBezTo>
                <a:cubicBezTo>
                  <a:pt x="796063" y="1208381"/>
                  <a:pt x="805135" y="1218822"/>
                  <a:pt x="792956" y="1212056"/>
                </a:cubicBezTo>
                <a:cubicBezTo>
                  <a:pt x="768392" y="1198410"/>
                  <a:pt x="787690" y="1205538"/>
                  <a:pt x="771525" y="1200150"/>
                </a:cubicBezTo>
                <a:cubicBezTo>
                  <a:pt x="768350" y="1197769"/>
                  <a:pt x="765230" y="1195313"/>
                  <a:pt x="762000" y="1193006"/>
                </a:cubicBezTo>
                <a:cubicBezTo>
                  <a:pt x="759671" y="1191343"/>
                  <a:pt x="757055" y="1190076"/>
                  <a:pt x="754856" y="1188244"/>
                </a:cubicBezTo>
                <a:cubicBezTo>
                  <a:pt x="752269" y="1186088"/>
                  <a:pt x="750093" y="1183481"/>
                  <a:pt x="747712" y="1181100"/>
                </a:cubicBezTo>
                <a:cubicBezTo>
                  <a:pt x="746125" y="1176337"/>
                  <a:pt x="745735" y="1170989"/>
                  <a:pt x="742950" y="1166812"/>
                </a:cubicBezTo>
                <a:cubicBezTo>
                  <a:pt x="736218" y="1156716"/>
                  <a:pt x="739467" y="1162229"/>
                  <a:pt x="733425" y="1150144"/>
                </a:cubicBezTo>
                <a:cubicBezTo>
                  <a:pt x="735414" y="1138211"/>
                  <a:pt x="733052" y="1135311"/>
                  <a:pt x="742950" y="1128712"/>
                </a:cubicBezTo>
                <a:cubicBezTo>
                  <a:pt x="745039" y="1127320"/>
                  <a:pt x="747713" y="1127125"/>
                  <a:pt x="750094" y="1126331"/>
                </a:cubicBezTo>
                <a:cubicBezTo>
                  <a:pt x="751681" y="1123950"/>
                  <a:pt x="753436" y="1121672"/>
                  <a:pt x="754856" y="1119187"/>
                </a:cubicBezTo>
                <a:cubicBezTo>
                  <a:pt x="756617" y="1116105"/>
                  <a:pt x="757738" y="1112672"/>
                  <a:pt x="759619" y="1109662"/>
                </a:cubicBezTo>
                <a:cubicBezTo>
                  <a:pt x="761722" y="1106297"/>
                  <a:pt x="764381" y="1103312"/>
                  <a:pt x="766762" y="1100137"/>
                </a:cubicBezTo>
                <a:cubicBezTo>
                  <a:pt x="767556" y="1097756"/>
                  <a:pt x="769938" y="1095375"/>
                  <a:pt x="769144" y="1092994"/>
                </a:cubicBezTo>
                <a:cubicBezTo>
                  <a:pt x="768169" y="1090069"/>
                  <a:pt x="757839" y="1082413"/>
                  <a:pt x="754856" y="1081087"/>
                </a:cubicBezTo>
                <a:cubicBezTo>
                  <a:pt x="750269" y="1079048"/>
                  <a:pt x="745331" y="1077912"/>
                  <a:pt x="740569" y="1076325"/>
                </a:cubicBezTo>
                <a:lnTo>
                  <a:pt x="733425" y="1073944"/>
                </a:lnTo>
                <a:cubicBezTo>
                  <a:pt x="712946" y="1060290"/>
                  <a:pt x="738860" y="1076662"/>
                  <a:pt x="719137" y="1066800"/>
                </a:cubicBezTo>
                <a:cubicBezTo>
                  <a:pt x="700673" y="1057567"/>
                  <a:pt x="722807" y="1065641"/>
                  <a:pt x="704850" y="1059656"/>
                </a:cubicBezTo>
                <a:cubicBezTo>
                  <a:pt x="705171" y="1054190"/>
                  <a:pt x="703831" y="1017132"/>
                  <a:pt x="711994" y="1004887"/>
                </a:cubicBezTo>
                <a:lnTo>
                  <a:pt x="716756" y="997744"/>
                </a:lnTo>
                <a:cubicBezTo>
                  <a:pt x="715962" y="990600"/>
                  <a:pt x="721130" y="978768"/>
                  <a:pt x="714375" y="976312"/>
                </a:cubicBezTo>
                <a:cubicBezTo>
                  <a:pt x="707488" y="973808"/>
                  <a:pt x="673337" y="974171"/>
                  <a:pt x="657225" y="981075"/>
                </a:cubicBezTo>
                <a:cubicBezTo>
                  <a:pt x="653962" y="982473"/>
                  <a:pt x="650782" y="984076"/>
                  <a:pt x="647700" y="985837"/>
                </a:cubicBezTo>
                <a:cubicBezTo>
                  <a:pt x="634773" y="993224"/>
                  <a:pt x="646511" y="988615"/>
                  <a:pt x="633412" y="992981"/>
                </a:cubicBezTo>
                <a:cubicBezTo>
                  <a:pt x="617036" y="1003898"/>
                  <a:pt x="620935" y="997076"/>
                  <a:pt x="616744" y="1009650"/>
                </a:cubicBezTo>
                <a:cubicBezTo>
                  <a:pt x="615950" y="1017587"/>
                  <a:pt x="615832" y="1025622"/>
                  <a:pt x="614362" y="1033462"/>
                </a:cubicBezTo>
                <a:cubicBezTo>
                  <a:pt x="611790" y="1047181"/>
                  <a:pt x="607825" y="1050412"/>
                  <a:pt x="600075" y="1062037"/>
                </a:cubicBezTo>
                <a:cubicBezTo>
                  <a:pt x="593920" y="1071269"/>
                  <a:pt x="598027" y="1068276"/>
                  <a:pt x="588169" y="1071562"/>
                </a:cubicBezTo>
                <a:cubicBezTo>
                  <a:pt x="583406" y="1070768"/>
                  <a:pt x="578338" y="1071038"/>
                  <a:pt x="573881" y="1069181"/>
                </a:cubicBezTo>
                <a:cubicBezTo>
                  <a:pt x="568598" y="1066980"/>
                  <a:pt x="559594" y="1059656"/>
                  <a:pt x="559594" y="1059656"/>
                </a:cubicBezTo>
                <a:cubicBezTo>
                  <a:pt x="539660" y="1062978"/>
                  <a:pt x="549323" y="1059359"/>
                  <a:pt x="531019" y="1071562"/>
                </a:cubicBezTo>
                <a:cubicBezTo>
                  <a:pt x="531018" y="1071563"/>
                  <a:pt x="516733" y="1081087"/>
                  <a:pt x="516731" y="1081087"/>
                </a:cubicBezTo>
                <a:lnTo>
                  <a:pt x="481012" y="1083469"/>
                </a:lnTo>
                <a:cubicBezTo>
                  <a:pt x="478631" y="1085056"/>
                  <a:pt x="476499" y="1087104"/>
                  <a:pt x="473869" y="1088231"/>
                </a:cubicBezTo>
                <a:cubicBezTo>
                  <a:pt x="470861" y="1089520"/>
                  <a:pt x="467186" y="1088988"/>
                  <a:pt x="464344" y="1090612"/>
                </a:cubicBezTo>
                <a:cubicBezTo>
                  <a:pt x="461420" y="1092283"/>
                  <a:pt x="459787" y="1095600"/>
                  <a:pt x="457200" y="1097756"/>
                </a:cubicBezTo>
                <a:cubicBezTo>
                  <a:pt x="450614" y="1103244"/>
                  <a:pt x="446569" y="1103914"/>
                  <a:pt x="438150" y="1107281"/>
                </a:cubicBezTo>
                <a:cubicBezTo>
                  <a:pt x="428625" y="1106487"/>
                  <a:pt x="419049" y="1106163"/>
                  <a:pt x="409575" y="1104900"/>
                </a:cubicBezTo>
                <a:cubicBezTo>
                  <a:pt x="407087" y="1104568"/>
                  <a:pt x="404845" y="1103209"/>
                  <a:pt x="402431" y="1102519"/>
                </a:cubicBezTo>
                <a:cubicBezTo>
                  <a:pt x="399284" y="1101620"/>
                  <a:pt x="396053" y="1101036"/>
                  <a:pt x="392906" y="1100137"/>
                </a:cubicBezTo>
                <a:cubicBezTo>
                  <a:pt x="390492" y="1099447"/>
                  <a:pt x="388243" y="1098138"/>
                  <a:pt x="385762" y="1097756"/>
                </a:cubicBezTo>
                <a:cubicBezTo>
                  <a:pt x="377878" y="1096543"/>
                  <a:pt x="369887" y="1096169"/>
                  <a:pt x="361950" y="1095375"/>
                </a:cubicBezTo>
                <a:cubicBezTo>
                  <a:pt x="357412" y="1088569"/>
                  <a:pt x="349890" y="1076274"/>
                  <a:pt x="342900" y="1073944"/>
                </a:cubicBezTo>
                <a:cubicBezTo>
                  <a:pt x="310524" y="1063151"/>
                  <a:pt x="333628" y="1069390"/>
                  <a:pt x="271462" y="1066800"/>
                </a:cubicBezTo>
                <a:cubicBezTo>
                  <a:pt x="269081" y="1066006"/>
                  <a:pt x="266626" y="1065408"/>
                  <a:pt x="264319" y="1064419"/>
                </a:cubicBezTo>
                <a:cubicBezTo>
                  <a:pt x="255863" y="1060795"/>
                  <a:pt x="254823" y="1059675"/>
                  <a:pt x="247650" y="1054894"/>
                </a:cubicBezTo>
                <a:cubicBezTo>
                  <a:pt x="246856" y="1052513"/>
                  <a:pt x="245651" y="1050231"/>
                  <a:pt x="245269" y="1047750"/>
                </a:cubicBezTo>
                <a:cubicBezTo>
                  <a:pt x="240007" y="1013549"/>
                  <a:pt x="246237" y="1033988"/>
                  <a:pt x="240506" y="1016794"/>
                </a:cubicBezTo>
                <a:cubicBezTo>
                  <a:pt x="239712" y="1011238"/>
                  <a:pt x="239226" y="1005629"/>
                  <a:pt x="238125" y="1000125"/>
                </a:cubicBezTo>
                <a:cubicBezTo>
                  <a:pt x="236841" y="993707"/>
                  <a:pt x="234438" y="987531"/>
                  <a:pt x="233362" y="981075"/>
                </a:cubicBezTo>
                <a:cubicBezTo>
                  <a:pt x="232172" y="973934"/>
                  <a:pt x="230412" y="958789"/>
                  <a:pt x="226219" y="952500"/>
                </a:cubicBezTo>
                <a:cubicBezTo>
                  <a:pt x="214826" y="935410"/>
                  <a:pt x="220742" y="942259"/>
                  <a:pt x="209550" y="931069"/>
                </a:cubicBezTo>
                <a:cubicBezTo>
                  <a:pt x="205360" y="918496"/>
                  <a:pt x="208560" y="926011"/>
                  <a:pt x="197644" y="909637"/>
                </a:cubicBezTo>
                <a:cubicBezTo>
                  <a:pt x="196057" y="907256"/>
                  <a:pt x="194905" y="904518"/>
                  <a:pt x="192881" y="902494"/>
                </a:cubicBezTo>
                <a:cubicBezTo>
                  <a:pt x="190500" y="900113"/>
                  <a:pt x="187893" y="897937"/>
                  <a:pt x="185737" y="895350"/>
                </a:cubicBezTo>
                <a:cubicBezTo>
                  <a:pt x="183905" y="893151"/>
                  <a:pt x="182999" y="890230"/>
                  <a:pt x="180975" y="888206"/>
                </a:cubicBezTo>
                <a:cubicBezTo>
                  <a:pt x="177111" y="884342"/>
                  <a:pt x="168659" y="881168"/>
                  <a:pt x="164306" y="878681"/>
                </a:cubicBezTo>
                <a:cubicBezTo>
                  <a:pt x="158343" y="875274"/>
                  <a:pt x="154499" y="872151"/>
                  <a:pt x="150019" y="866775"/>
                </a:cubicBezTo>
                <a:cubicBezTo>
                  <a:pt x="148187" y="864576"/>
                  <a:pt x="146844" y="862012"/>
                  <a:pt x="145256" y="859631"/>
                </a:cubicBezTo>
                <a:cubicBezTo>
                  <a:pt x="144462" y="857250"/>
                  <a:pt x="142875" y="854997"/>
                  <a:pt x="142875" y="852487"/>
                </a:cubicBezTo>
                <a:cubicBezTo>
                  <a:pt x="142875" y="842188"/>
                  <a:pt x="145092" y="840828"/>
                  <a:pt x="150019" y="833437"/>
                </a:cubicBezTo>
                <a:cubicBezTo>
                  <a:pt x="150813" y="830262"/>
                  <a:pt x="150498" y="826575"/>
                  <a:pt x="152400" y="823912"/>
                </a:cubicBezTo>
                <a:cubicBezTo>
                  <a:pt x="153741" y="822035"/>
                  <a:pt x="166177" y="813934"/>
                  <a:pt x="169069" y="812006"/>
                </a:cubicBezTo>
                <a:cubicBezTo>
                  <a:pt x="170656" y="809625"/>
                  <a:pt x="171677" y="806747"/>
                  <a:pt x="173831" y="804862"/>
                </a:cubicBezTo>
                <a:cubicBezTo>
                  <a:pt x="183908" y="796045"/>
                  <a:pt x="185451" y="796226"/>
                  <a:pt x="195262" y="792956"/>
                </a:cubicBezTo>
                <a:lnTo>
                  <a:pt x="209550" y="778669"/>
                </a:lnTo>
                <a:lnTo>
                  <a:pt x="216694" y="771525"/>
                </a:lnTo>
                <a:cubicBezTo>
                  <a:pt x="217488" y="768350"/>
                  <a:pt x="217786" y="765008"/>
                  <a:pt x="219075" y="762000"/>
                </a:cubicBezTo>
                <a:cubicBezTo>
                  <a:pt x="220202" y="759369"/>
                  <a:pt x="223599" y="757708"/>
                  <a:pt x="223837" y="754856"/>
                </a:cubicBezTo>
                <a:cubicBezTo>
                  <a:pt x="224703" y="744463"/>
                  <a:pt x="222354" y="726085"/>
                  <a:pt x="211931" y="719137"/>
                </a:cubicBezTo>
                <a:cubicBezTo>
                  <a:pt x="209550" y="717550"/>
                  <a:pt x="207116" y="716038"/>
                  <a:pt x="204787" y="714375"/>
                </a:cubicBezTo>
                <a:cubicBezTo>
                  <a:pt x="201557" y="712068"/>
                  <a:pt x="198812" y="709006"/>
                  <a:pt x="195262" y="707231"/>
                </a:cubicBezTo>
                <a:cubicBezTo>
                  <a:pt x="192335" y="705767"/>
                  <a:pt x="188872" y="705790"/>
                  <a:pt x="185737" y="704850"/>
                </a:cubicBezTo>
                <a:cubicBezTo>
                  <a:pt x="180929" y="703407"/>
                  <a:pt x="171450" y="700087"/>
                  <a:pt x="171450" y="700087"/>
                </a:cubicBezTo>
                <a:cubicBezTo>
                  <a:pt x="170083" y="698720"/>
                  <a:pt x="159544" y="689117"/>
                  <a:pt x="159544" y="685800"/>
                </a:cubicBezTo>
                <a:cubicBezTo>
                  <a:pt x="159544" y="678134"/>
                  <a:pt x="166989" y="678187"/>
                  <a:pt x="171450" y="676275"/>
                </a:cubicBezTo>
                <a:cubicBezTo>
                  <a:pt x="174713" y="674877"/>
                  <a:pt x="178086" y="673575"/>
                  <a:pt x="180975" y="671512"/>
                </a:cubicBezTo>
                <a:cubicBezTo>
                  <a:pt x="183715" y="669555"/>
                  <a:pt x="185461" y="666436"/>
                  <a:pt x="188119" y="664369"/>
                </a:cubicBezTo>
                <a:cubicBezTo>
                  <a:pt x="192637" y="660855"/>
                  <a:pt x="197644" y="658019"/>
                  <a:pt x="202406" y="654844"/>
                </a:cubicBezTo>
                <a:lnTo>
                  <a:pt x="216694" y="645319"/>
                </a:lnTo>
                <a:cubicBezTo>
                  <a:pt x="219075" y="643732"/>
                  <a:pt x="221813" y="642580"/>
                  <a:pt x="223837" y="640556"/>
                </a:cubicBezTo>
                <a:cubicBezTo>
                  <a:pt x="242171" y="622223"/>
                  <a:pt x="234390" y="631872"/>
                  <a:pt x="247650" y="611981"/>
                </a:cubicBezTo>
                <a:cubicBezTo>
                  <a:pt x="249237" y="609600"/>
                  <a:pt x="251507" y="607552"/>
                  <a:pt x="252412" y="604837"/>
                </a:cubicBezTo>
                <a:cubicBezTo>
                  <a:pt x="255829" y="594589"/>
                  <a:pt x="254185" y="600129"/>
                  <a:pt x="257175" y="588169"/>
                </a:cubicBezTo>
                <a:cubicBezTo>
                  <a:pt x="256046" y="574625"/>
                  <a:pt x="261013" y="559874"/>
                  <a:pt x="247650" y="552450"/>
                </a:cubicBezTo>
                <a:cubicBezTo>
                  <a:pt x="247649" y="552449"/>
                  <a:pt x="229792" y="546497"/>
                  <a:pt x="226219" y="545306"/>
                </a:cubicBezTo>
                <a:lnTo>
                  <a:pt x="219075" y="542925"/>
                </a:lnTo>
                <a:cubicBezTo>
                  <a:pt x="215900" y="540544"/>
                  <a:pt x="213100" y="537556"/>
                  <a:pt x="209550" y="535781"/>
                </a:cubicBezTo>
                <a:cubicBezTo>
                  <a:pt x="206623" y="534317"/>
                  <a:pt x="203172" y="534299"/>
                  <a:pt x="200025" y="533400"/>
                </a:cubicBezTo>
                <a:cubicBezTo>
                  <a:pt x="197611" y="532710"/>
                  <a:pt x="195295" y="531709"/>
                  <a:pt x="192881" y="531019"/>
                </a:cubicBezTo>
                <a:cubicBezTo>
                  <a:pt x="189734" y="530120"/>
                  <a:pt x="186503" y="529536"/>
                  <a:pt x="183356" y="528637"/>
                </a:cubicBezTo>
                <a:cubicBezTo>
                  <a:pt x="159483" y="521815"/>
                  <a:pt x="196411" y="531305"/>
                  <a:pt x="166687" y="523875"/>
                </a:cubicBezTo>
                <a:cubicBezTo>
                  <a:pt x="151606" y="524669"/>
                  <a:pt x="135771" y="521480"/>
                  <a:pt x="121444" y="526256"/>
                </a:cubicBezTo>
                <a:cubicBezTo>
                  <a:pt x="116681" y="527844"/>
                  <a:pt x="119466" y="536367"/>
                  <a:pt x="116681" y="540544"/>
                </a:cubicBezTo>
                <a:lnTo>
                  <a:pt x="107156" y="554831"/>
                </a:lnTo>
                <a:cubicBezTo>
                  <a:pt x="105569" y="557212"/>
                  <a:pt x="105200" y="561414"/>
                  <a:pt x="102394" y="561975"/>
                </a:cubicBezTo>
                <a:lnTo>
                  <a:pt x="90487" y="564356"/>
                </a:lnTo>
                <a:cubicBezTo>
                  <a:pt x="84213" y="567493"/>
                  <a:pt x="77531" y="569580"/>
                  <a:pt x="73819" y="576262"/>
                </a:cubicBezTo>
                <a:cubicBezTo>
                  <a:pt x="71381" y="580651"/>
                  <a:pt x="70644" y="585787"/>
                  <a:pt x="69056" y="590550"/>
                </a:cubicBezTo>
                <a:cubicBezTo>
                  <a:pt x="68262" y="592931"/>
                  <a:pt x="67284" y="595259"/>
                  <a:pt x="66675" y="597694"/>
                </a:cubicBezTo>
                <a:cubicBezTo>
                  <a:pt x="65881" y="600869"/>
                  <a:pt x="66608" y="604905"/>
                  <a:pt x="64294" y="607219"/>
                </a:cubicBezTo>
                <a:cubicBezTo>
                  <a:pt x="61980" y="609533"/>
                  <a:pt x="57944" y="608806"/>
                  <a:pt x="54769" y="609600"/>
                </a:cubicBezTo>
                <a:cubicBezTo>
                  <a:pt x="48419" y="608806"/>
                  <a:pt x="41661" y="609596"/>
                  <a:pt x="35719" y="607219"/>
                </a:cubicBezTo>
                <a:cubicBezTo>
                  <a:pt x="33062" y="606156"/>
                  <a:pt x="32236" y="602635"/>
                  <a:pt x="30956" y="600075"/>
                </a:cubicBezTo>
                <a:cubicBezTo>
                  <a:pt x="21097" y="580357"/>
                  <a:pt x="37462" y="606261"/>
                  <a:pt x="23812" y="585787"/>
                </a:cubicBezTo>
                <a:cubicBezTo>
                  <a:pt x="17985" y="568305"/>
                  <a:pt x="22600" y="575050"/>
                  <a:pt x="11906" y="564356"/>
                </a:cubicBezTo>
                <a:cubicBezTo>
                  <a:pt x="6239" y="547354"/>
                  <a:pt x="9929" y="554246"/>
                  <a:pt x="2381" y="542925"/>
                </a:cubicBezTo>
                <a:cubicBezTo>
                  <a:pt x="1587" y="540544"/>
                  <a:pt x="0" y="538291"/>
                  <a:pt x="0" y="535781"/>
                </a:cubicBezTo>
                <a:cubicBezTo>
                  <a:pt x="0" y="529716"/>
                  <a:pt x="4039" y="525704"/>
                  <a:pt x="9525" y="523875"/>
                </a:cubicBezTo>
                <a:cubicBezTo>
                  <a:pt x="14105" y="522348"/>
                  <a:pt x="19033" y="522177"/>
                  <a:pt x="23812" y="521494"/>
                </a:cubicBezTo>
                <a:cubicBezTo>
                  <a:pt x="30147" y="520589"/>
                  <a:pt x="36512" y="519906"/>
                  <a:pt x="42862" y="519112"/>
                </a:cubicBezTo>
                <a:cubicBezTo>
                  <a:pt x="45243" y="518318"/>
                  <a:pt x="48078" y="518338"/>
                  <a:pt x="50006" y="516731"/>
                </a:cubicBezTo>
                <a:cubicBezTo>
                  <a:pt x="57676" y="510340"/>
                  <a:pt x="57373" y="506313"/>
                  <a:pt x="59531" y="497681"/>
                </a:cubicBezTo>
                <a:cubicBezTo>
                  <a:pt x="58737" y="477837"/>
                  <a:pt x="61810" y="457455"/>
                  <a:pt x="57150" y="438150"/>
                </a:cubicBezTo>
                <a:cubicBezTo>
                  <a:pt x="55807" y="432586"/>
                  <a:pt x="42862" y="428625"/>
                  <a:pt x="42862" y="428625"/>
                </a:cubicBezTo>
                <a:cubicBezTo>
                  <a:pt x="41275" y="426244"/>
                  <a:pt x="40124" y="423505"/>
                  <a:pt x="38100" y="421481"/>
                </a:cubicBezTo>
                <a:cubicBezTo>
                  <a:pt x="36076" y="419457"/>
                  <a:pt x="32473" y="419146"/>
                  <a:pt x="30956" y="416719"/>
                </a:cubicBezTo>
                <a:cubicBezTo>
                  <a:pt x="21927" y="402273"/>
                  <a:pt x="25003" y="368697"/>
                  <a:pt x="26194" y="359569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951" tIns="36977" rIns="73951" bIns="3697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Полилиния 132"/>
          <p:cNvSpPr/>
          <p:nvPr/>
        </p:nvSpPr>
        <p:spPr bwMode="auto">
          <a:xfrm>
            <a:off x="2848568" y="2319025"/>
            <a:ext cx="1943205" cy="899327"/>
          </a:xfrm>
          <a:custGeom>
            <a:avLst/>
            <a:gdLst>
              <a:gd name="connsiteX0" fmla="*/ 20308 w 1875302"/>
              <a:gd name="connsiteY0" fmla="*/ 881063 h 1312069"/>
              <a:gd name="connsiteX1" fmla="*/ 13165 w 1875302"/>
              <a:gd name="connsiteY1" fmla="*/ 873919 h 1312069"/>
              <a:gd name="connsiteX2" fmla="*/ 10783 w 1875302"/>
              <a:gd name="connsiteY2" fmla="*/ 864394 h 1312069"/>
              <a:gd name="connsiteX3" fmla="*/ 8402 w 1875302"/>
              <a:gd name="connsiteY3" fmla="*/ 857250 h 1312069"/>
              <a:gd name="connsiteX4" fmla="*/ 17927 w 1875302"/>
              <a:gd name="connsiteY4" fmla="*/ 814388 h 1312069"/>
              <a:gd name="connsiteX5" fmla="*/ 25071 w 1875302"/>
              <a:gd name="connsiteY5" fmla="*/ 807244 h 1312069"/>
              <a:gd name="connsiteX6" fmla="*/ 29833 w 1875302"/>
              <a:gd name="connsiteY6" fmla="*/ 792957 h 1312069"/>
              <a:gd name="connsiteX7" fmla="*/ 32215 w 1875302"/>
              <a:gd name="connsiteY7" fmla="*/ 771525 h 1312069"/>
              <a:gd name="connsiteX8" fmla="*/ 39358 w 1875302"/>
              <a:gd name="connsiteY8" fmla="*/ 769144 h 1312069"/>
              <a:gd name="connsiteX9" fmla="*/ 79840 w 1875302"/>
              <a:gd name="connsiteY9" fmla="*/ 769144 h 1312069"/>
              <a:gd name="connsiteX10" fmla="*/ 77458 w 1875302"/>
              <a:gd name="connsiteY10" fmla="*/ 754857 h 1312069"/>
              <a:gd name="connsiteX11" fmla="*/ 65552 w 1875302"/>
              <a:gd name="connsiteY11" fmla="*/ 742950 h 1312069"/>
              <a:gd name="connsiteX12" fmla="*/ 67933 w 1875302"/>
              <a:gd name="connsiteY12" fmla="*/ 735807 h 1312069"/>
              <a:gd name="connsiteX13" fmla="*/ 82221 w 1875302"/>
              <a:gd name="connsiteY13" fmla="*/ 731044 h 1312069"/>
              <a:gd name="connsiteX14" fmla="*/ 84602 w 1875302"/>
              <a:gd name="connsiteY14" fmla="*/ 716757 h 1312069"/>
              <a:gd name="connsiteX15" fmla="*/ 77458 w 1875302"/>
              <a:gd name="connsiteY15" fmla="*/ 714375 h 1312069"/>
              <a:gd name="connsiteX16" fmla="*/ 72696 w 1875302"/>
              <a:gd name="connsiteY16" fmla="*/ 707232 h 1312069"/>
              <a:gd name="connsiteX17" fmla="*/ 84602 w 1875302"/>
              <a:gd name="connsiteY17" fmla="*/ 695325 h 1312069"/>
              <a:gd name="connsiteX18" fmla="*/ 98890 w 1875302"/>
              <a:gd name="connsiteY18" fmla="*/ 690563 h 1312069"/>
              <a:gd name="connsiteX19" fmla="*/ 120321 w 1875302"/>
              <a:gd name="connsiteY19" fmla="*/ 673894 h 1312069"/>
              <a:gd name="connsiteX20" fmla="*/ 136990 w 1875302"/>
              <a:gd name="connsiteY20" fmla="*/ 654844 h 1312069"/>
              <a:gd name="connsiteX21" fmla="*/ 148896 w 1875302"/>
              <a:gd name="connsiteY21" fmla="*/ 652463 h 1312069"/>
              <a:gd name="connsiteX22" fmla="*/ 165565 w 1875302"/>
              <a:gd name="connsiteY22" fmla="*/ 647700 h 1312069"/>
              <a:gd name="connsiteX23" fmla="*/ 196521 w 1875302"/>
              <a:gd name="connsiteY23" fmla="*/ 642938 h 1312069"/>
              <a:gd name="connsiteX24" fmla="*/ 203665 w 1875302"/>
              <a:gd name="connsiteY24" fmla="*/ 638175 h 1312069"/>
              <a:gd name="connsiteX25" fmla="*/ 203665 w 1875302"/>
              <a:gd name="connsiteY25" fmla="*/ 621507 h 1312069"/>
              <a:gd name="connsiteX26" fmla="*/ 201283 w 1875302"/>
              <a:gd name="connsiteY26" fmla="*/ 614363 h 1312069"/>
              <a:gd name="connsiteX27" fmla="*/ 196521 w 1875302"/>
              <a:gd name="connsiteY27" fmla="*/ 597694 h 1312069"/>
              <a:gd name="connsiteX28" fmla="*/ 198902 w 1875302"/>
              <a:gd name="connsiteY28" fmla="*/ 569119 h 1312069"/>
              <a:gd name="connsiteX29" fmla="*/ 201283 w 1875302"/>
              <a:gd name="connsiteY29" fmla="*/ 561975 h 1312069"/>
              <a:gd name="connsiteX30" fmla="*/ 227477 w 1875302"/>
              <a:gd name="connsiteY30" fmla="*/ 564357 h 1312069"/>
              <a:gd name="connsiteX31" fmla="*/ 265577 w 1875302"/>
              <a:gd name="connsiteY31" fmla="*/ 561975 h 1312069"/>
              <a:gd name="connsiteX32" fmla="*/ 263196 w 1875302"/>
              <a:gd name="connsiteY32" fmla="*/ 554832 h 1312069"/>
              <a:gd name="connsiteX33" fmla="*/ 251290 w 1875302"/>
              <a:gd name="connsiteY33" fmla="*/ 545307 h 1312069"/>
              <a:gd name="connsiteX34" fmla="*/ 246527 w 1875302"/>
              <a:gd name="connsiteY34" fmla="*/ 538163 h 1312069"/>
              <a:gd name="connsiteX35" fmla="*/ 239383 w 1875302"/>
              <a:gd name="connsiteY35" fmla="*/ 533400 h 1312069"/>
              <a:gd name="connsiteX36" fmla="*/ 241765 w 1875302"/>
              <a:gd name="connsiteY36" fmla="*/ 514350 h 1312069"/>
              <a:gd name="connsiteX37" fmla="*/ 244146 w 1875302"/>
              <a:gd name="connsiteY37" fmla="*/ 507207 h 1312069"/>
              <a:gd name="connsiteX38" fmla="*/ 253671 w 1875302"/>
              <a:gd name="connsiteY38" fmla="*/ 500063 h 1312069"/>
              <a:gd name="connsiteX39" fmla="*/ 260815 w 1875302"/>
              <a:gd name="connsiteY39" fmla="*/ 492919 h 1312069"/>
              <a:gd name="connsiteX40" fmla="*/ 270340 w 1875302"/>
              <a:gd name="connsiteY40" fmla="*/ 483394 h 1312069"/>
              <a:gd name="connsiteX41" fmla="*/ 282246 w 1875302"/>
              <a:gd name="connsiteY41" fmla="*/ 471488 h 1312069"/>
              <a:gd name="connsiteX42" fmla="*/ 287008 w 1875302"/>
              <a:gd name="connsiteY42" fmla="*/ 464344 h 1312069"/>
              <a:gd name="connsiteX43" fmla="*/ 291771 w 1875302"/>
              <a:gd name="connsiteY43" fmla="*/ 450057 h 1312069"/>
              <a:gd name="connsiteX44" fmla="*/ 289390 w 1875302"/>
              <a:gd name="connsiteY44" fmla="*/ 390525 h 1312069"/>
              <a:gd name="connsiteX45" fmla="*/ 284627 w 1875302"/>
              <a:gd name="connsiteY45" fmla="*/ 376238 h 1312069"/>
              <a:gd name="connsiteX46" fmla="*/ 282246 w 1875302"/>
              <a:gd name="connsiteY46" fmla="*/ 369094 h 1312069"/>
              <a:gd name="connsiteX47" fmla="*/ 279865 w 1875302"/>
              <a:gd name="connsiteY47" fmla="*/ 361950 h 1312069"/>
              <a:gd name="connsiteX48" fmla="*/ 284627 w 1875302"/>
              <a:gd name="connsiteY48" fmla="*/ 335757 h 1312069"/>
              <a:gd name="connsiteX49" fmla="*/ 301296 w 1875302"/>
              <a:gd name="connsiteY49" fmla="*/ 326232 h 1312069"/>
              <a:gd name="connsiteX50" fmla="*/ 308440 w 1875302"/>
              <a:gd name="connsiteY50" fmla="*/ 295275 h 1312069"/>
              <a:gd name="connsiteX51" fmla="*/ 294152 w 1875302"/>
              <a:gd name="connsiteY51" fmla="*/ 288132 h 1312069"/>
              <a:gd name="connsiteX52" fmla="*/ 279865 w 1875302"/>
              <a:gd name="connsiteY52" fmla="*/ 278607 h 1312069"/>
              <a:gd name="connsiteX53" fmla="*/ 272721 w 1875302"/>
              <a:gd name="connsiteY53" fmla="*/ 273844 h 1312069"/>
              <a:gd name="connsiteX54" fmla="*/ 275102 w 1875302"/>
              <a:gd name="connsiteY54" fmla="*/ 254794 h 1312069"/>
              <a:gd name="connsiteX55" fmla="*/ 279865 w 1875302"/>
              <a:gd name="connsiteY55" fmla="*/ 247650 h 1312069"/>
              <a:gd name="connsiteX56" fmla="*/ 287008 w 1875302"/>
              <a:gd name="connsiteY56" fmla="*/ 226219 h 1312069"/>
              <a:gd name="connsiteX57" fmla="*/ 289390 w 1875302"/>
              <a:gd name="connsiteY57" fmla="*/ 219075 h 1312069"/>
              <a:gd name="connsiteX58" fmla="*/ 291771 w 1875302"/>
              <a:gd name="connsiteY58" fmla="*/ 207169 h 1312069"/>
              <a:gd name="connsiteX59" fmla="*/ 325108 w 1875302"/>
              <a:gd name="connsiteY59" fmla="*/ 200025 h 1312069"/>
              <a:gd name="connsiteX60" fmla="*/ 332252 w 1875302"/>
              <a:gd name="connsiteY60" fmla="*/ 195263 h 1312069"/>
              <a:gd name="connsiteX61" fmla="*/ 339396 w 1875302"/>
              <a:gd name="connsiteY61" fmla="*/ 192882 h 1312069"/>
              <a:gd name="connsiteX62" fmla="*/ 351302 w 1875302"/>
              <a:gd name="connsiteY62" fmla="*/ 183357 h 1312069"/>
              <a:gd name="connsiteX63" fmla="*/ 365590 w 1875302"/>
              <a:gd name="connsiteY63" fmla="*/ 180975 h 1312069"/>
              <a:gd name="connsiteX64" fmla="*/ 379877 w 1875302"/>
              <a:gd name="connsiteY64" fmla="*/ 176213 h 1312069"/>
              <a:gd name="connsiteX65" fmla="*/ 387021 w 1875302"/>
              <a:gd name="connsiteY65" fmla="*/ 171450 h 1312069"/>
              <a:gd name="connsiteX66" fmla="*/ 396546 w 1875302"/>
              <a:gd name="connsiteY66" fmla="*/ 157163 h 1312069"/>
              <a:gd name="connsiteX67" fmla="*/ 403690 w 1875302"/>
              <a:gd name="connsiteY67" fmla="*/ 154782 h 1312069"/>
              <a:gd name="connsiteX68" fmla="*/ 410833 w 1875302"/>
              <a:gd name="connsiteY68" fmla="*/ 150019 h 1312069"/>
              <a:gd name="connsiteX69" fmla="*/ 413215 w 1875302"/>
              <a:gd name="connsiteY69" fmla="*/ 142875 h 1312069"/>
              <a:gd name="connsiteX70" fmla="*/ 420358 w 1875302"/>
              <a:gd name="connsiteY70" fmla="*/ 116682 h 1312069"/>
              <a:gd name="connsiteX71" fmla="*/ 427502 w 1875302"/>
              <a:gd name="connsiteY71" fmla="*/ 111919 h 1312069"/>
              <a:gd name="connsiteX72" fmla="*/ 441790 w 1875302"/>
              <a:gd name="connsiteY72" fmla="*/ 107157 h 1312069"/>
              <a:gd name="connsiteX73" fmla="*/ 441790 w 1875302"/>
              <a:gd name="connsiteY73" fmla="*/ 71438 h 1312069"/>
              <a:gd name="connsiteX74" fmla="*/ 437027 w 1875302"/>
              <a:gd name="connsiteY74" fmla="*/ 64294 h 1312069"/>
              <a:gd name="connsiteX75" fmla="*/ 432265 w 1875302"/>
              <a:gd name="connsiteY75" fmla="*/ 50007 h 1312069"/>
              <a:gd name="connsiteX76" fmla="*/ 427502 w 1875302"/>
              <a:gd name="connsiteY76" fmla="*/ 28575 h 1312069"/>
              <a:gd name="connsiteX77" fmla="*/ 429883 w 1875302"/>
              <a:gd name="connsiteY77" fmla="*/ 9525 h 1312069"/>
              <a:gd name="connsiteX78" fmla="*/ 437027 w 1875302"/>
              <a:gd name="connsiteY78" fmla="*/ 7144 h 1312069"/>
              <a:gd name="connsiteX79" fmla="*/ 479890 w 1875302"/>
              <a:gd name="connsiteY79" fmla="*/ 0 h 1312069"/>
              <a:gd name="connsiteX80" fmla="*/ 506083 w 1875302"/>
              <a:gd name="connsiteY80" fmla="*/ 2382 h 1312069"/>
              <a:gd name="connsiteX81" fmla="*/ 520371 w 1875302"/>
              <a:gd name="connsiteY81" fmla="*/ 7144 h 1312069"/>
              <a:gd name="connsiteX82" fmla="*/ 553708 w 1875302"/>
              <a:gd name="connsiteY82" fmla="*/ 11907 h 1312069"/>
              <a:gd name="connsiteX83" fmla="*/ 560852 w 1875302"/>
              <a:gd name="connsiteY83" fmla="*/ 14288 h 1312069"/>
              <a:gd name="connsiteX84" fmla="*/ 587046 w 1875302"/>
              <a:gd name="connsiteY84" fmla="*/ 19050 h 1312069"/>
              <a:gd name="connsiteX85" fmla="*/ 601333 w 1875302"/>
              <a:gd name="connsiteY85" fmla="*/ 23813 h 1312069"/>
              <a:gd name="connsiteX86" fmla="*/ 622765 w 1875302"/>
              <a:gd name="connsiteY86" fmla="*/ 40482 h 1312069"/>
              <a:gd name="connsiteX87" fmla="*/ 627527 w 1875302"/>
              <a:gd name="connsiteY87" fmla="*/ 50007 h 1312069"/>
              <a:gd name="connsiteX88" fmla="*/ 637052 w 1875302"/>
              <a:gd name="connsiteY88" fmla="*/ 64294 h 1312069"/>
              <a:gd name="connsiteX89" fmla="*/ 653721 w 1875302"/>
              <a:gd name="connsiteY89" fmla="*/ 54769 h 1312069"/>
              <a:gd name="connsiteX90" fmla="*/ 668008 w 1875302"/>
              <a:gd name="connsiteY90" fmla="*/ 45244 h 1312069"/>
              <a:gd name="connsiteX91" fmla="*/ 679915 w 1875302"/>
              <a:gd name="connsiteY91" fmla="*/ 47625 h 1312069"/>
              <a:gd name="connsiteX92" fmla="*/ 694202 w 1875302"/>
              <a:gd name="connsiteY92" fmla="*/ 57150 h 1312069"/>
              <a:gd name="connsiteX93" fmla="*/ 703727 w 1875302"/>
              <a:gd name="connsiteY93" fmla="*/ 42863 h 1312069"/>
              <a:gd name="connsiteX94" fmla="*/ 706108 w 1875302"/>
              <a:gd name="connsiteY94" fmla="*/ 35719 h 1312069"/>
              <a:gd name="connsiteX95" fmla="*/ 737065 w 1875302"/>
              <a:gd name="connsiteY95" fmla="*/ 33338 h 1312069"/>
              <a:gd name="connsiteX96" fmla="*/ 763258 w 1875302"/>
              <a:gd name="connsiteY96" fmla="*/ 33338 h 1312069"/>
              <a:gd name="connsiteX97" fmla="*/ 768021 w 1875302"/>
              <a:gd name="connsiteY97" fmla="*/ 40482 h 1312069"/>
              <a:gd name="connsiteX98" fmla="*/ 772783 w 1875302"/>
              <a:gd name="connsiteY98" fmla="*/ 54769 h 1312069"/>
              <a:gd name="connsiteX99" fmla="*/ 779927 w 1875302"/>
              <a:gd name="connsiteY99" fmla="*/ 92869 h 1312069"/>
              <a:gd name="connsiteX100" fmla="*/ 787071 w 1875302"/>
              <a:gd name="connsiteY100" fmla="*/ 95250 h 1312069"/>
              <a:gd name="connsiteX101" fmla="*/ 801358 w 1875302"/>
              <a:gd name="connsiteY101" fmla="*/ 104775 h 1312069"/>
              <a:gd name="connsiteX102" fmla="*/ 808502 w 1875302"/>
              <a:gd name="connsiteY102" fmla="*/ 109538 h 1312069"/>
              <a:gd name="connsiteX103" fmla="*/ 815646 w 1875302"/>
              <a:gd name="connsiteY103" fmla="*/ 119063 h 1312069"/>
              <a:gd name="connsiteX104" fmla="*/ 822790 w 1875302"/>
              <a:gd name="connsiteY104" fmla="*/ 135732 h 1312069"/>
              <a:gd name="connsiteX105" fmla="*/ 825171 w 1875302"/>
              <a:gd name="connsiteY105" fmla="*/ 142875 h 1312069"/>
              <a:gd name="connsiteX106" fmla="*/ 832315 w 1875302"/>
              <a:gd name="connsiteY106" fmla="*/ 147638 h 1312069"/>
              <a:gd name="connsiteX107" fmla="*/ 858508 w 1875302"/>
              <a:gd name="connsiteY107" fmla="*/ 173832 h 1312069"/>
              <a:gd name="connsiteX108" fmla="*/ 872796 w 1875302"/>
              <a:gd name="connsiteY108" fmla="*/ 178594 h 1312069"/>
              <a:gd name="connsiteX109" fmla="*/ 884702 w 1875302"/>
              <a:gd name="connsiteY109" fmla="*/ 176213 h 1312069"/>
              <a:gd name="connsiteX110" fmla="*/ 887083 w 1875302"/>
              <a:gd name="connsiteY110" fmla="*/ 169069 h 1312069"/>
              <a:gd name="connsiteX111" fmla="*/ 901371 w 1875302"/>
              <a:gd name="connsiteY111" fmla="*/ 154782 h 1312069"/>
              <a:gd name="connsiteX112" fmla="*/ 901371 w 1875302"/>
              <a:gd name="connsiteY112" fmla="*/ 154782 h 1312069"/>
              <a:gd name="connsiteX113" fmla="*/ 910896 w 1875302"/>
              <a:gd name="connsiteY113" fmla="*/ 152400 h 1312069"/>
              <a:gd name="connsiteX114" fmla="*/ 944233 w 1875302"/>
              <a:gd name="connsiteY114" fmla="*/ 142875 h 1312069"/>
              <a:gd name="connsiteX115" fmla="*/ 975190 w 1875302"/>
              <a:gd name="connsiteY115" fmla="*/ 140494 h 1312069"/>
              <a:gd name="connsiteX116" fmla="*/ 979952 w 1875302"/>
              <a:gd name="connsiteY116" fmla="*/ 130969 h 1312069"/>
              <a:gd name="connsiteX117" fmla="*/ 987096 w 1875302"/>
              <a:gd name="connsiteY117" fmla="*/ 107157 h 1312069"/>
              <a:gd name="connsiteX118" fmla="*/ 1003765 w 1875302"/>
              <a:gd name="connsiteY118" fmla="*/ 114300 h 1312069"/>
              <a:gd name="connsiteX119" fmla="*/ 1008527 w 1875302"/>
              <a:gd name="connsiteY119" fmla="*/ 121444 h 1312069"/>
              <a:gd name="connsiteX120" fmla="*/ 1015671 w 1875302"/>
              <a:gd name="connsiteY120" fmla="*/ 126207 h 1312069"/>
              <a:gd name="connsiteX121" fmla="*/ 1022815 w 1875302"/>
              <a:gd name="connsiteY121" fmla="*/ 135732 h 1312069"/>
              <a:gd name="connsiteX122" fmla="*/ 1056152 w 1875302"/>
              <a:gd name="connsiteY122" fmla="*/ 133350 h 1312069"/>
              <a:gd name="connsiteX123" fmla="*/ 1075202 w 1875302"/>
              <a:gd name="connsiteY123" fmla="*/ 138113 h 1312069"/>
              <a:gd name="connsiteX124" fmla="*/ 1082346 w 1875302"/>
              <a:gd name="connsiteY124" fmla="*/ 142875 h 1312069"/>
              <a:gd name="connsiteX125" fmla="*/ 1089490 w 1875302"/>
              <a:gd name="connsiteY125" fmla="*/ 145257 h 1312069"/>
              <a:gd name="connsiteX126" fmla="*/ 1101396 w 1875302"/>
              <a:gd name="connsiteY126" fmla="*/ 159544 h 1312069"/>
              <a:gd name="connsiteX127" fmla="*/ 1106158 w 1875302"/>
              <a:gd name="connsiteY127" fmla="*/ 178594 h 1312069"/>
              <a:gd name="connsiteX128" fmla="*/ 1108540 w 1875302"/>
              <a:gd name="connsiteY128" fmla="*/ 195263 h 1312069"/>
              <a:gd name="connsiteX129" fmla="*/ 1110921 w 1875302"/>
              <a:gd name="connsiteY129" fmla="*/ 202407 h 1312069"/>
              <a:gd name="connsiteX130" fmla="*/ 1113302 w 1875302"/>
              <a:gd name="connsiteY130" fmla="*/ 211932 h 1312069"/>
              <a:gd name="connsiteX131" fmla="*/ 1122827 w 1875302"/>
              <a:gd name="connsiteY131" fmla="*/ 226219 h 1312069"/>
              <a:gd name="connsiteX132" fmla="*/ 1137115 w 1875302"/>
              <a:gd name="connsiteY132" fmla="*/ 228600 h 1312069"/>
              <a:gd name="connsiteX133" fmla="*/ 1144258 w 1875302"/>
              <a:gd name="connsiteY133" fmla="*/ 233363 h 1312069"/>
              <a:gd name="connsiteX134" fmla="*/ 1151402 w 1875302"/>
              <a:gd name="connsiteY134" fmla="*/ 240507 h 1312069"/>
              <a:gd name="connsiteX135" fmla="*/ 1160927 w 1875302"/>
              <a:gd name="connsiteY135" fmla="*/ 245269 h 1312069"/>
              <a:gd name="connsiteX136" fmla="*/ 1175215 w 1875302"/>
              <a:gd name="connsiteY136" fmla="*/ 254794 h 1312069"/>
              <a:gd name="connsiteX137" fmla="*/ 1182358 w 1875302"/>
              <a:gd name="connsiteY137" fmla="*/ 259557 h 1312069"/>
              <a:gd name="connsiteX138" fmla="*/ 1210933 w 1875302"/>
              <a:gd name="connsiteY138" fmla="*/ 257175 h 1312069"/>
              <a:gd name="connsiteX139" fmla="*/ 1215696 w 1875302"/>
              <a:gd name="connsiteY139" fmla="*/ 250032 h 1312069"/>
              <a:gd name="connsiteX140" fmla="*/ 1229983 w 1875302"/>
              <a:gd name="connsiteY140" fmla="*/ 245269 h 1312069"/>
              <a:gd name="connsiteX141" fmla="*/ 1249033 w 1875302"/>
              <a:gd name="connsiteY141" fmla="*/ 250032 h 1312069"/>
              <a:gd name="connsiteX142" fmla="*/ 1263321 w 1875302"/>
              <a:gd name="connsiteY142" fmla="*/ 257175 h 1312069"/>
              <a:gd name="connsiteX143" fmla="*/ 1315708 w 1875302"/>
              <a:gd name="connsiteY143" fmla="*/ 254794 h 1312069"/>
              <a:gd name="connsiteX144" fmla="*/ 1329996 w 1875302"/>
              <a:gd name="connsiteY144" fmla="*/ 245269 h 1312069"/>
              <a:gd name="connsiteX145" fmla="*/ 1337140 w 1875302"/>
              <a:gd name="connsiteY145" fmla="*/ 242888 h 1312069"/>
              <a:gd name="connsiteX146" fmla="*/ 1344283 w 1875302"/>
              <a:gd name="connsiteY146" fmla="*/ 238125 h 1312069"/>
              <a:gd name="connsiteX147" fmla="*/ 1351427 w 1875302"/>
              <a:gd name="connsiteY147" fmla="*/ 235744 h 1312069"/>
              <a:gd name="connsiteX148" fmla="*/ 1358571 w 1875302"/>
              <a:gd name="connsiteY148" fmla="*/ 228600 h 1312069"/>
              <a:gd name="connsiteX149" fmla="*/ 1375240 w 1875302"/>
              <a:gd name="connsiteY149" fmla="*/ 221457 h 1312069"/>
              <a:gd name="connsiteX150" fmla="*/ 1399052 w 1875302"/>
              <a:gd name="connsiteY150" fmla="*/ 219075 h 1312069"/>
              <a:gd name="connsiteX151" fmla="*/ 1401433 w 1875302"/>
              <a:gd name="connsiteY151" fmla="*/ 226219 h 1312069"/>
              <a:gd name="connsiteX152" fmla="*/ 1422865 w 1875302"/>
              <a:gd name="connsiteY152" fmla="*/ 238125 h 1312069"/>
              <a:gd name="connsiteX153" fmla="*/ 1430008 w 1875302"/>
              <a:gd name="connsiteY153" fmla="*/ 242888 h 1312069"/>
              <a:gd name="connsiteX154" fmla="*/ 1465727 w 1875302"/>
              <a:gd name="connsiteY154" fmla="*/ 247650 h 1312069"/>
              <a:gd name="connsiteX155" fmla="*/ 1475252 w 1875302"/>
              <a:gd name="connsiteY155" fmla="*/ 250032 h 1312069"/>
              <a:gd name="connsiteX156" fmla="*/ 1480015 w 1875302"/>
              <a:gd name="connsiteY156" fmla="*/ 257175 h 1312069"/>
              <a:gd name="connsiteX157" fmla="*/ 1477633 w 1875302"/>
              <a:gd name="connsiteY157" fmla="*/ 269082 h 1312069"/>
              <a:gd name="connsiteX158" fmla="*/ 1463346 w 1875302"/>
              <a:gd name="connsiteY158" fmla="*/ 280988 h 1312069"/>
              <a:gd name="connsiteX159" fmla="*/ 1456202 w 1875302"/>
              <a:gd name="connsiteY159" fmla="*/ 295275 h 1312069"/>
              <a:gd name="connsiteX160" fmla="*/ 1451440 w 1875302"/>
              <a:gd name="connsiteY160" fmla="*/ 316707 h 1312069"/>
              <a:gd name="connsiteX161" fmla="*/ 1444296 w 1875302"/>
              <a:gd name="connsiteY161" fmla="*/ 323850 h 1312069"/>
              <a:gd name="connsiteX162" fmla="*/ 1439533 w 1875302"/>
              <a:gd name="connsiteY162" fmla="*/ 333375 h 1312069"/>
              <a:gd name="connsiteX163" fmla="*/ 1430008 w 1875302"/>
              <a:gd name="connsiteY163" fmla="*/ 347663 h 1312069"/>
              <a:gd name="connsiteX164" fmla="*/ 1420483 w 1875302"/>
              <a:gd name="connsiteY164" fmla="*/ 364332 h 1312069"/>
              <a:gd name="connsiteX165" fmla="*/ 1410958 w 1875302"/>
              <a:gd name="connsiteY165" fmla="*/ 388144 h 1312069"/>
              <a:gd name="connsiteX166" fmla="*/ 1413340 w 1875302"/>
              <a:gd name="connsiteY166" fmla="*/ 411957 h 1312069"/>
              <a:gd name="connsiteX167" fmla="*/ 1422865 w 1875302"/>
              <a:gd name="connsiteY167" fmla="*/ 428625 h 1312069"/>
              <a:gd name="connsiteX168" fmla="*/ 1432390 w 1875302"/>
              <a:gd name="connsiteY168" fmla="*/ 442913 h 1312069"/>
              <a:gd name="connsiteX169" fmla="*/ 1451440 w 1875302"/>
              <a:gd name="connsiteY169" fmla="*/ 464344 h 1312069"/>
              <a:gd name="connsiteX170" fmla="*/ 1465727 w 1875302"/>
              <a:gd name="connsiteY170" fmla="*/ 473869 h 1312069"/>
              <a:gd name="connsiteX171" fmla="*/ 1480015 w 1875302"/>
              <a:gd name="connsiteY171" fmla="*/ 478632 h 1312069"/>
              <a:gd name="connsiteX172" fmla="*/ 1501446 w 1875302"/>
              <a:gd name="connsiteY172" fmla="*/ 500063 h 1312069"/>
              <a:gd name="connsiteX173" fmla="*/ 1508590 w 1875302"/>
              <a:gd name="connsiteY173" fmla="*/ 507207 h 1312069"/>
              <a:gd name="connsiteX174" fmla="*/ 1510971 w 1875302"/>
              <a:gd name="connsiteY174" fmla="*/ 531019 h 1312069"/>
              <a:gd name="connsiteX175" fmla="*/ 1513352 w 1875302"/>
              <a:gd name="connsiteY175" fmla="*/ 538163 h 1312069"/>
              <a:gd name="connsiteX176" fmla="*/ 1520496 w 1875302"/>
              <a:gd name="connsiteY176" fmla="*/ 545307 h 1312069"/>
              <a:gd name="connsiteX177" fmla="*/ 1522877 w 1875302"/>
              <a:gd name="connsiteY177" fmla="*/ 552450 h 1312069"/>
              <a:gd name="connsiteX178" fmla="*/ 1527640 w 1875302"/>
              <a:gd name="connsiteY178" fmla="*/ 559594 h 1312069"/>
              <a:gd name="connsiteX179" fmla="*/ 1537165 w 1875302"/>
              <a:gd name="connsiteY179" fmla="*/ 581025 h 1312069"/>
              <a:gd name="connsiteX180" fmla="*/ 1539546 w 1875302"/>
              <a:gd name="connsiteY180" fmla="*/ 607219 h 1312069"/>
              <a:gd name="connsiteX181" fmla="*/ 1534783 w 1875302"/>
              <a:gd name="connsiteY181" fmla="*/ 614363 h 1312069"/>
              <a:gd name="connsiteX182" fmla="*/ 1537165 w 1875302"/>
              <a:gd name="connsiteY182" fmla="*/ 645319 h 1312069"/>
              <a:gd name="connsiteX183" fmla="*/ 1544308 w 1875302"/>
              <a:gd name="connsiteY183" fmla="*/ 647700 h 1312069"/>
              <a:gd name="connsiteX184" fmla="*/ 1577646 w 1875302"/>
              <a:gd name="connsiteY184" fmla="*/ 650082 h 1312069"/>
              <a:gd name="connsiteX185" fmla="*/ 1584790 w 1875302"/>
              <a:gd name="connsiteY185" fmla="*/ 654844 h 1312069"/>
              <a:gd name="connsiteX186" fmla="*/ 1587171 w 1875302"/>
              <a:gd name="connsiteY186" fmla="*/ 661988 h 1312069"/>
              <a:gd name="connsiteX187" fmla="*/ 1589552 w 1875302"/>
              <a:gd name="connsiteY187" fmla="*/ 709613 h 1312069"/>
              <a:gd name="connsiteX188" fmla="*/ 1601458 w 1875302"/>
              <a:gd name="connsiteY188" fmla="*/ 721519 h 1312069"/>
              <a:gd name="connsiteX189" fmla="*/ 1630033 w 1875302"/>
              <a:gd name="connsiteY189" fmla="*/ 719138 h 1312069"/>
              <a:gd name="connsiteX190" fmla="*/ 1639558 w 1875302"/>
              <a:gd name="connsiteY190" fmla="*/ 716757 h 1312069"/>
              <a:gd name="connsiteX191" fmla="*/ 1634796 w 1875302"/>
              <a:gd name="connsiteY191" fmla="*/ 695325 h 1312069"/>
              <a:gd name="connsiteX192" fmla="*/ 1646702 w 1875302"/>
              <a:gd name="connsiteY192" fmla="*/ 678657 h 1312069"/>
              <a:gd name="connsiteX193" fmla="*/ 1653846 w 1875302"/>
              <a:gd name="connsiteY193" fmla="*/ 681038 h 1312069"/>
              <a:gd name="connsiteX194" fmla="*/ 1670515 w 1875302"/>
              <a:gd name="connsiteY194" fmla="*/ 678657 h 1312069"/>
              <a:gd name="connsiteX195" fmla="*/ 1684802 w 1875302"/>
              <a:gd name="connsiteY195" fmla="*/ 664369 h 1312069"/>
              <a:gd name="connsiteX196" fmla="*/ 1691946 w 1875302"/>
              <a:gd name="connsiteY196" fmla="*/ 661988 h 1312069"/>
              <a:gd name="connsiteX197" fmla="*/ 1703852 w 1875302"/>
              <a:gd name="connsiteY197" fmla="*/ 623888 h 1312069"/>
              <a:gd name="connsiteX198" fmla="*/ 1710996 w 1875302"/>
              <a:gd name="connsiteY198" fmla="*/ 626269 h 1312069"/>
              <a:gd name="connsiteX199" fmla="*/ 1713377 w 1875302"/>
              <a:gd name="connsiteY199" fmla="*/ 635794 h 1312069"/>
              <a:gd name="connsiteX200" fmla="*/ 1715758 w 1875302"/>
              <a:gd name="connsiteY200" fmla="*/ 661988 h 1312069"/>
              <a:gd name="connsiteX201" fmla="*/ 1725283 w 1875302"/>
              <a:gd name="connsiteY201" fmla="*/ 666750 h 1312069"/>
              <a:gd name="connsiteX202" fmla="*/ 1732427 w 1875302"/>
              <a:gd name="connsiteY202" fmla="*/ 671513 h 1312069"/>
              <a:gd name="connsiteX203" fmla="*/ 1744333 w 1875302"/>
              <a:gd name="connsiteY203" fmla="*/ 669132 h 1312069"/>
              <a:gd name="connsiteX204" fmla="*/ 1751477 w 1875302"/>
              <a:gd name="connsiteY204" fmla="*/ 650082 h 1312069"/>
              <a:gd name="connsiteX205" fmla="*/ 1758621 w 1875302"/>
              <a:gd name="connsiteY205" fmla="*/ 645319 h 1312069"/>
              <a:gd name="connsiteX206" fmla="*/ 1777671 w 1875302"/>
              <a:gd name="connsiteY206" fmla="*/ 650082 h 1312069"/>
              <a:gd name="connsiteX207" fmla="*/ 1811008 w 1875302"/>
              <a:gd name="connsiteY207" fmla="*/ 645319 h 1312069"/>
              <a:gd name="connsiteX208" fmla="*/ 1832440 w 1875302"/>
              <a:gd name="connsiteY208" fmla="*/ 647700 h 1312069"/>
              <a:gd name="connsiteX209" fmla="*/ 1834821 w 1875302"/>
              <a:gd name="connsiteY209" fmla="*/ 654844 h 1312069"/>
              <a:gd name="connsiteX210" fmla="*/ 1832440 w 1875302"/>
              <a:gd name="connsiteY210" fmla="*/ 678657 h 1312069"/>
              <a:gd name="connsiteX211" fmla="*/ 1825296 w 1875302"/>
              <a:gd name="connsiteY211" fmla="*/ 685800 h 1312069"/>
              <a:gd name="connsiteX212" fmla="*/ 1803865 w 1875302"/>
              <a:gd name="connsiteY212" fmla="*/ 702469 h 1312069"/>
              <a:gd name="connsiteX213" fmla="*/ 1799102 w 1875302"/>
              <a:gd name="connsiteY213" fmla="*/ 719138 h 1312069"/>
              <a:gd name="connsiteX214" fmla="*/ 1801483 w 1875302"/>
              <a:gd name="connsiteY214" fmla="*/ 738188 h 1312069"/>
              <a:gd name="connsiteX215" fmla="*/ 1803865 w 1875302"/>
              <a:gd name="connsiteY215" fmla="*/ 745332 h 1312069"/>
              <a:gd name="connsiteX216" fmla="*/ 1811008 w 1875302"/>
              <a:gd name="connsiteY216" fmla="*/ 747713 h 1312069"/>
              <a:gd name="connsiteX217" fmla="*/ 1825296 w 1875302"/>
              <a:gd name="connsiteY217" fmla="*/ 745332 h 1312069"/>
              <a:gd name="connsiteX218" fmla="*/ 1839583 w 1875302"/>
              <a:gd name="connsiteY218" fmla="*/ 740569 h 1312069"/>
              <a:gd name="connsiteX219" fmla="*/ 1858633 w 1875302"/>
              <a:gd name="connsiteY219" fmla="*/ 742950 h 1312069"/>
              <a:gd name="connsiteX220" fmla="*/ 1863396 w 1875302"/>
              <a:gd name="connsiteY220" fmla="*/ 750094 h 1312069"/>
              <a:gd name="connsiteX221" fmla="*/ 1868158 w 1875302"/>
              <a:gd name="connsiteY221" fmla="*/ 764382 h 1312069"/>
              <a:gd name="connsiteX222" fmla="*/ 1870540 w 1875302"/>
              <a:gd name="connsiteY222" fmla="*/ 771525 h 1312069"/>
              <a:gd name="connsiteX223" fmla="*/ 1875302 w 1875302"/>
              <a:gd name="connsiteY223" fmla="*/ 778669 h 1312069"/>
              <a:gd name="connsiteX224" fmla="*/ 1872921 w 1875302"/>
              <a:gd name="connsiteY224" fmla="*/ 792957 h 1312069"/>
              <a:gd name="connsiteX225" fmla="*/ 1865777 w 1875302"/>
              <a:gd name="connsiteY225" fmla="*/ 800100 h 1312069"/>
              <a:gd name="connsiteX226" fmla="*/ 1863396 w 1875302"/>
              <a:gd name="connsiteY226" fmla="*/ 814388 h 1312069"/>
              <a:gd name="connsiteX227" fmla="*/ 1858633 w 1875302"/>
              <a:gd name="connsiteY227" fmla="*/ 831057 h 1312069"/>
              <a:gd name="connsiteX228" fmla="*/ 1853871 w 1875302"/>
              <a:gd name="connsiteY228" fmla="*/ 838200 h 1312069"/>
              <a:gd name="connsiteX229" fmla="*/ 1851490 w 1875302"/>
              <a:gd name="connsiteY229" fmla="*/ 847725 h 1312069"/>
              <a:gd name="connsiteX230" fmla="*/ 1849108 w 1875302"/>
              <a:gd name="connsiteY230" fmla="*/ 869157 h 1312069"/>
              <a:gd name="connsiteX231" fmla="*/ 1844346 w 1875302"/>
              <a:gd name="connsiteY231" fmla="*/ 883444 h 1312069"/>
              <a:gd name="connsiteX232" fmla="*/ 1837202 w 1875302"/>
              <a:gd name="connsiteY232" fmla="*/ 888207 h 1312069"/>
              <a:gd name="connsiteX233" fmla="*/ 1830058 w 1875302"/>
              <a:gd name="connsiteY233" fmla="*/ 902494 h 1312069"/>
              <a:gd name="connsiteX234" fmla="*/ 1822915 w 1875302"/>
              <a:gd name="connsiteY234" fmla="*/ 907257 h 1312069"/>
              <a:gd name="connsiteX235" fmla="*/ 1818152 w 1875302"/>
              <a:gd name="connsiteY235" fmla="*/ 914400 h 1312069"/>
              <a:gd name="connsiteX236" fmla="*/ 1803865 w 1875302"/>
              <a:gd name="connsiteY236" fmla="*/ 923925 h 1312069"/>
              <a:gd name="connsiteX237" fmla="*/ 1782433 w 1875302"/>
              <a:gd name="connsiteY237" fmla="*/ 928688 h 1312069"/>
              <a:gd name="connsiteX238" fmla="*/ 1761002 w 1875302"/>
              <a:gd name="connsiteY238" fmla="*/ 931069 h 1312069"/>
              <a:gd name="connsiteX239" fmla="*/ 1739571 w 1875302"/>
              <a:gd name="connsiteY239" fmla="*/ 938213 h 1312069"/>
              <a:gd name="connsiteX240" fmla="*/ 1732427 w 1875302"/>
              <a:gd name="connsiteY240" fmla="*/ 940594 h 1312069"/>
              <a:gd name="connsiteX241" fmla="*/ 1715758 w 1875302"/>
              <a:gd name="connsiteY241" fmla="*/ 945357 h 1312069"/>
              <a:gd name="connsiteX242" fmla="*/ 1701471 w 1875302"/>
              <a:gd name="connsiteY242" fmla="*/ 938213 h 1312069"/>
              <a:gd name="connsiteX243" fmla="*/ 1699090 w 1875302"/>
              <a:gd name="connsiteY243" fmla="*/ 931069 h 1312069"/>
              <a:gd name="connsiteX244" fmla="*/ 1694327 w 1875302"/>
              <a:gd name="connsiteY244" fmla="*/ 914400 h 1312069"/>
              <a:gd name="connsiteX245" fmla="*/ 1691946 w 1875302"/>
              <a:gd name="connsiteY245" fmla="*/ 895350 h 1312069"/>
              <a:gd name="connsiteX246" fmla="*/ 1687183 w 1875302"/>
              <a:gd name="connsiteY246" fmla="*/ 885825 h 1312069"/>
              <a:gd name="connsiteX247" fmla="*/ 1672896 w 1875302"/>
              <a:gd name="connsiteY247" fmla="*/ 871538 h 1312069"/>
              <a:gd name="connsiteX248" fmla="*/ 1665752 w 1875302"/>
              <a:gd name="connsiteY248" fmla="*/ 869157 h 1312069"/>
              <a:gd name="connsiteX249" fmla="*/ 1658608 w 1875302"/>
              <a:gd name="connsiteY249" fmla="*/ 873919 h 1312069"/>
              <a:gd name="connsiteX250" fmla="*/ 1656227 w 1875302"/>
              <a:gd name="connsiteY250" fmla="*/ 888207 h 1312069"/>
              <a:gd name="connsiteX251" fmla="*/ 1651465 w 1875302"/>
              <a:gd name="connsiteY251" fmla="*/ 907257 h 1312069"/>
              <a:gd name="connsiteX252" fmla="*/ 1649083 w 1875302"/>
              <a:gd name="connsiteY252" fmla="*/ 914400 h 1312069"/>
              <a:gd name="connsiteX253" fmla="*/ 1641940 w 1875302"/>
              <a:gd name="connsiteY253" fmla="*/ 916782 h 1312069"/>
              <a:gd name="connsiteX254" fmla="*/ 1625271 w 1875302"/>
              <a:gd name="connsiteY254" fmla="*/ 928688 h 1312069"/>
              <a:gd name="connsiteX255" fmla="*/ 1618127 w 1875302"/>
              <a:gd name="connsiteY255" fmla="*/ 933450 h 1312069"/>
              <a:gd name="connsiteX256" fmla="*/ 1610983 w 1875302"/>
              <a:gd name="connsiteY256" fmla="*/ 935832 h 1312069"/>
              <a:gd name="connsiteX257" fmla="*/ 1596696 w 1875302"/>
              <a:gd name="connsiteY257" fmla="*/ 945357 h 1312069"/>
              <a:gd name="connsiteX258" fmla="*/ 1589552 w 1875302"/>
              <a:gd name="connsiteY258" fmla="*/ 950119 h 1312069"/>
              <a:gd name="connsiteX259" fmla="*/ 1575265 w 1875302"/>
              <a:gd name="connsiteY259" fmla="*/ 954882 h 1312069"/>
              <a:gd name="connsiteX260" fmla="*/ 1565740 w 1875302"/>
              <a:gd name="connsiteY260" fmla="*/ 971550 h 1312069"/>
              <a:gd name="connsiteX261" fmla="*/ 1570502 w 1875302"/>
              <a:gd name="connsiteY261" fmla="*/ 978694 h 1312069"/>
              <a:gd name="connsiteX262" fmla="*/ 1577646 w 1875302"/>
              <a:gd name="connsiteY262" fmla="*/ 981075 h 1312069"/>
              <a:gd name="connsiteX263" fmla="*/ 1580027 w 1875302"/>
              <a:gd name="connsiteY263" fmla="*/ 992982 h 1312069"/>
              <a:gd name="connsiteX264" fmla="*/ 1584790 w 1875302"/>
              <a:gd name="connsiteY264" fmla="*/ 1007269 h 1312069"/>
              <a:gd name="connsiteX265" fmla="*/ 1577646 w 1875302"/>
              <a:gd name="connsiteY265" fmla="*/ 1028700 h 1312069"/>
              <a:gd name="connsiteX266" fmla="*/ 1568121 w 1875302"/>
              <a:gd name="connsiteY266" fmla="*/ 1031082 h 1312069"/>
              <a:gd name="connsiteX267" fmla="*/ 1560977 w 1875302"/>
              <a:gd name="connsiteY267" fmla="*/ 1033463 h 1312069"/>
              <a:gd name="connsiteX268" fmla="*/ 1460965 w 1875302"/>
              <a:gd name="connsiteY268" fmla="*/ 1035844 h 1312069"/>
              <a:gd name="connsiteX269" fmla="*/ 1444296 w 1875302"/>
              <a:gd name="connsiteY269" fmla="*/ 1047750 h 1312069"/>
              <a:gd name="connsiteX270" fmla="*/ 1430008 w 1875302"/>
              <a:gd name="connsiteY270" fmla="*/ 1062038 h 1312069"/>
              <a:gd name="connsiteX271" fmla="*/ 1427627 w 1875302"/>
              <a:gd name="connsiteY271" fmla="*/ 1069182 h 1312069"/>
              <a:gd name="connsiteX272" fmla="*/ 1420483 w 1875302"/>
              <a:gd name="connsiteY272" fmla="*/ 1078707 h 1312069"/>
              <a:gd name="connsiteX273" fmla="*/ 1415721 w 1875302"/>
              <a:gd name="connsiteY273" fmla="*/ 1085850 h 1312069"/>
              <a:gd name="connsiteX274" fmla="*/ 1418102 w 1875302"/>
              <a:gd name="connsiteY274" fmla="*/ 1100138 h 1312069"/>
              <a:gd name="connsiteX275" fmla="*/ 1422865 w 1875302"/>
              <a:gd name="connsiteY275" fmla="*/ 1107282 h 1312069"/>
              <a:gd name="connsiteX276" fmla="*/ 1425246 w 1875302"/>
              <a:gd name="connsiteY276" fmla="*/ 1150144 h 1312069"/>
              <a:gd name="connsiteX277" fmla="*/ 1430008 w 1875302"/>
              <a:gd name="connsiteY277" fmla="*/ 1178719 h 1312069"/>
              <a:gd name="connsiteX278" fmla="*/ 1439533 w 1875302"/>
              <a:gd name="connsiteY278" fmla="*/ 1193007 h 1312069"/>
              <a:gd name="connsiteX279" fmla="*/ 1441915 w 1875302"/>
              <a:gd name="connsiteY279" fmla="*/ 1202532 h 1312069"/>
              <a:gd name="connsiteX280" fmla="*/ 1370477 w 1875302"/>
              <a:gd name="connsiteY280" fmla="*/ 1212057 h 1312069"/>
              <a:gd name="connsiteX281" fmla="*/ 1325233 w 1875302"/>
              <a:gd name="connsiteY281" fmla="*/ 1214438 h 1312069"/>
              <a:gd name="connsiteX282" fmla="*/ 1318090 w 1875302"/>
              <a:gd name="connsiteY282" fmla="*/ 1216819 h 1312069"/>
              <a:gd name="connsiteX283" fmla="*/ 1308565 w 1875302"/>
              <a:gd name="connsiteY283" fmla="*/ 1219200 h 1312069"/>
              <a:gd name="connsiteX284" fmla="*/ 1301421 w 1875302"/>
              <a:gd name="connsiteY284" fmla="*/ 1226344 h 1312069"/>
              <a:gd name="connsiteX285" fmla="*/ 1284752 w 1875302"/>
              <a:gd name="connsiteY285" fmla="*/ 1247775 h 1312069"/>
              <a:gd name="connsiteX286" fmla="*/ 1275227 w 1875302"/>
              <a:gd name="connsiteY286" fmla="*/ 1252538 h 1312069"/>
              <a:gd name="connsiteX287" fmla="*/ 1268083 w 1875302"/>
              <a:gd name="connsiteY287" fmla="*/ 1257300 h 1312069"/>
              <a:gd name="connsiteX288" fmla="*/ 1258558 w 1875302"/>
              <a:gd name="connsiteY288" fmla="*/ 1271588 h 1312069"/>
              <a:gd name="connsiteX289" fmla="*/ 1251415 w 1875302"/>
              <a:gd name="connsiteY289" fmla="*/ 1295400 h 1312069"/>
              <a:gd name="connsiteX290" fmla="*/ 1246652 w 1875302"/>
              <a:gd name="connsiteY290" fmla="*/ 1304925 h 1312069"/>
              <a:gd name="connsiteX291" fmla="*/ 1232365 w 1875302"/>
              <a:gd name="connsiteY291" fmla="*/ 1312069 h 1312069"/>
              <a:gd name="connsiteX292" fmla="*/ 1222840 w 1875302"/>
              <a:gd name="connsiteY292" fmla="*/ 1290638 h 1312069"/>
              <a:gd name="connsiteX293" fmla="*/ 1220458 w 1875302"/>
              <a:gd name="connsiteY293" fmla="*/ 1283494 h 1312069"/>
              <a:gd name="connsiteX294" fmla="*/ 1215696 w 1875302"/>
              <a:gd name="connsiteY294" fmla="*/ 1276350 h 1312069"/>
              <a:gd name="connsiteX295" fmla="*/ 1201408 w 1875302"/>
              <a:gd name="connsiteY295" fmla="*/ 1264444 h 1312069"/>
              <a:gd name="connsiteX296" fmla="*/ 1129971 w 1875302"/>
              <a:gd name="connsiteY296" fmla="*/ 1262063 h 1312069"/>
              <a:gd name="connsiteX297" fmla="*/ 1127590 w 1875302"/>
              <a:gd name="connsiteY297" fmla="*/ 1254919 h 1312069"/>
              <a:gd name="connsiteX298" fmla="*/ 1129971 w 1875302"/>
              <a:gd name="connsiteY298" fmla="*/ 1228725 h 1312069"/>
              <a:gd name="connsiteX299" fmla="*/ 1132352 w 1875302"/>
              <a:gd name="connsiteY299" fmla="*/ 1221582 h 1312069"/>
              <a:gd name="connsiteX300" fmla="*/ 1134733 w 1875302"/>
              <a:gd name="connsiteY300" fmla="*/ 1212057 h 1312069"/>
              <a:gd name="connsiteX301" fmla="*/ 1132352 w 1875302"/>
              <a:gd name="connsiteY301" fmla="*/ 1204913 h 1312069"/>
              <a:gd name="connsiteX302" fmla="*/ 1125208 w 1875302"/>
              <a:gd name="connsiteY302" fmla="*/ 1200150 h 1312069"/>
              <a:gd name="connsiteX303" fmla="*/ 1118065 w 1875302"/>
              <a:gd name="connsiteY303" fmla="*/ 1193007 h 1312069"/>
              <a:gd name="connsiteX304" fmla="*/ 1094252 w 1875302"/>
              <a:gd name="connsiteY304" fmla="*/ 1164432 h 1312069"/>
              <a:gd name="connsiteX305" fmla="*/ 1079965 w 1875302"/>
              <a:gd name="connsiteY305" fmla="*/ 1159669 h 1312069"/>
              <a:gd name="connsiteX306" fmla="*/ 1072821 w 1875302"/>
              <a:gd name="connsiteY306" fmla="*/ 1162050 h 1312069"/>
              <a:gd name="connsiteX307" fmla="*/ 1068058 w 1875302"/>
              <a:gd name="connsiteY307" fmla="*/ 1193007 h 1312069"/>
              <a:gd name="connsiteX308" fmla="*/ 1034721 w 1875302"/>
              <a:gd name="connsiteY308" fmla="*/ 1195388 h 1312069"/>
              <a:gd name="connsiteX309" fmla="*/ 1020433 w 1875302"/>
              <a:gd name="connsiteY309" fmla="*/ 1197769 h 1312069"/>
              <a:gd name="connsiteX310" fmla="*/ 1008527 w 1875302"/>
              <a:gd name="connsiteY310" fmla="*/ 1200150 h 1312069"/>
              <a:gd name="connsiteX311" fmla="*/ 989477 w 1875302"/>
              <a:gd name="connsiteY311" fmla="*/ 1197769 h 1312069"/>
              <a:gd name="connsiteX312" fmla="*/ 972808 w 1875302"/>
              <a:gd name="connsiteY312" fmla="*/ 1188244 h 1312069"/>
              <a:gd name="connsiteX313" fmla="*/ 965665 w 1875302"/>
              <a:gd name="connsiteY313" fmla="*/ 1185863 h 1312069"/>
              <a:gd name="connsiteX314" fmla="*/ 951377 w 1875302"/>
              <a:gd name="connsiteY314" fmla="*/ 1178719 h 1312069"/>
              <a:gd name="connsiteX315" fmla="*/ 939471 w 1875302"/>
              <a:gd name="connsiteY315" fmla="*/ 1181100 h 1312069"/>
              <a:gd name="connsiteX316" fmla="*/ 925183 w 1875302"/>
              <a:gd name="connsiteY316" fmla="*/ 1188244 h 1312069"/>
              <a:gd name="connsiteX317" fmla="*/ 903752 w 1875302"/>
              <a:gd name="connsiteY317" fmla="*/ 1207294 h 1312069"/>
              <a:gd name="connsiteX318" fmla="*/ 889465 w 1875302"/>
              <a:gd name="connsiteY318" fmla="*/ 1219200 h 1312069"/>
              <a:gd name="connsiteX319" fmla="*/ 887083 w 1875302"/>
              <a:gd name="connsiteY319" fmla="*/ 1226344 h 1312069"/>
              <a:gd name="connsiteX320" fmla="*/ 882321 w 1875302"/>
              <a:gd name="connsiteY320" fmla="*/ 1266825 h 1312069"/>
              <a:gd name="connsiteX321" fmla="*/ 877558 w 1875302"/>
              <a:gd name="connsiteY321" fmla="*/ 1273969 h 1312069"/>
              <a:gd name="connsiteX322" fmla="*/ 865652 w 1875302"/>
              <a:gd name="connsiteY322" fmla="*/ 1269207 h 1312069"/>
              <a:gd name="connsiteX323" fmla="*/ 856127 w 1875302"/>
              <a:gd name="connsiteY323" fmla="*/ 1254919 h 1312069"/>
              <a:gd name="connsiteX324" fmla="*/ 853746 w 1875302"/>
              <a:gd name="connsiteY324" fmla="*/ 1171575 h 1312069"/>
              <a:gd name="connsiteX325" fmla="*/ 851365 w 1875302"/>
              <a:gd name="connsiteY325" fmla="*/ 1164432 h 1312069"/>
              <a:gd name="connsiteX326" fmla="*/ 846602 w 1875302"/>
              <a:gd name="connsiteY326" fmla="*/ 1157288 h 1312069"/>
              <a:gd name="connsiteX327" fmla="*/ 837077 w 1875302"/>
              <a:gd name="connsiteY327" fmla="*/ 1135857 h 1312069"/>
              <a:gd name="connsiteX328" fmla="*/ 822790 w 1875302"/>
              <a:gd name="connsiteY328" fmla="*/ 1107282 h 1312069"/>
              <a:gd name="connsiteX329" fmla="*/ 808502 w 1875302"/>
              <a:gd name="connsiteY329" fmla="*/ 1100138 h 1312069"/>
              <a:gd name="connsiteX330" fmla="*/ 801358 w 1875302"/>
              <a:gd name="connsiteY330" fmla="*/ 1095375 h 1312069"/>
              <a:gd name="connsiteX331" fmla="*/ 732302 w 1875302"/>
              <a:gd name="connsiteY331" fmla="*/ 1095375 h 1312069"/>
              <a:gd name="connsiteX332" fmla="*/ 727540 w 1875302"/>
              <a:gd name="connsiteY332" fmla="*/ 1102519 h 1312069"/>
              <a:gd name="connsiteX333" fmla="*/ 722777 w 1875302"/>
              <a:gd name="connsiteY333" fmla="*/ 1112044 h 1312069"/>
              <a:gd name="connsiteX334" fmla="*/ 715633 w 1875302"/>
              <a:gd name="connsiteY334" fmla="*/ 1114425 h 1312069"/>
              <a:gd name="connsiteX335" fmla="*/ 684677 w 1875302"/>
              <a:gd name="connsiteY335" fmla="*/ 1109663 h 1312069"/>
              <a:gd name="connsiteX336" fmla="*/ 677533 w 1875302"/>
              <a:gd name="connsiteY336" fmla="*/ 1107282 h 1312069"/>
              <a:gd name="connsiteX337" fmla="*/ 653721 w 1875302"/>
              <a:gd name="connsiteY337" fmla="*/ 1109663 h 1312069"/>
              <a:gd name="connsiteX338" fmla="*/ 646577 w 1875302"/>
              <a:gd name="connsiteY338" fmla="*/ 1114425 h 1312069"/>
              <a:gd name="connsiteX339" fmla="*/ 625146 w 1875302"/>
              <a:gd name="connsiteY339" fmla="*/ 1116807 h 1312069"/>
              <a:gd name="connsiteX340" fmla="*/ 618002 w 1875302"/>
              <a:gd name="connsiteY340" fmla="*/ 1119188 h 1312069"/>
              <a:gd name="connsiteX341" fmla="*/ 572758 w 1875302"/>
              <a:gd name="connsiteY341" fmla="*/ 1114425 h 1312069"/>
              <a:gd name="connsiteX342" fmla="*/ 567996 w 1875302"/>
              <a:gd name="connsiteY342" fmla="*/ 1107282 h 1312069"/>
              <a:gd name="connsiteX343" fmla="*/ 563233 w 1875302"/>
              <a:gd name="connsiteY343" fmla="*/ 1092994 h 1312069"/>
              <a:gd name="connsiteX344" fmla="*/ 560852 w 1875302"/>
              <a:gd name="connsiteY344" fmla="*/ 1085850 h 1312069"/>
              <a:gd name="connsiteX345" fmla="*/ 558471 w 1875302"/>
              <a:gd name="connsiteY345" fmla="*/ 1078707 h 1312069"/>
              <a:gd name="connsiteX346" fmla="*/ 556090 w 1875302"/>
              <a:gd name="connsiteY346" fmla="*/ 1069182 h 1312069"/>
              <a:gd name="connsiteX347" fmla="*/ 551327 w 1875302"/>
              <a:gd name="connsiteY347" fmla="*/ 1054894 h 1312069"/>
              <a:gd name="connsiteX348" fmla="*/ 548946 w 1875302"/>
              <a:gd name="connsiteY348" fmla="*/ 1047750 h 1312069"/>
              <a:gd name="connsiteX349" fmla="*/ 541802 w 1875302"/>
              <a:gd name="connsiteY349" fmla="*/ 1033463 h 1312069"/>
              <a:gd name="connsiteX350" fmla="*/ 534658 w 1875302"/>
              <a:gd name="connsiteY350" fmla="*/ 1019175 h 1312069"/>
              <a:gd name="connsiteX351" fmla="*/ 527515 w 1875302"/>
              <a:gd name="connsiteY351" fmla="*/ 992982 h 1312069"/>
              <a:gd name="connsiteX352" fmla="*/ 525133 w 1875302"/>
              <a:gd name="connsiteY352" fmla="*/ 983457 h 1312069"/>
              <a:gd name="connsiteX353" fmla="*/ 522752 w 1875302"/>
              <a:gd name="connsiteY353" fmla="*/ 966788 h 1312069"/>
              <a:gd name="connsiteX354" fmla="*/ 520371 w 1875302"/>
              <a:gd name="connsiteY354" fmla="*/ 952500 h 1312069"/>
              <a:gd name="connsiteX355" fmla="*/ 517990 w 1875302"/>
              <a:gd name="connsiteY355" fmla="*/ 931069 h 1312069"/>
              <a:gd name="connsiteX356" fmla="*/ 513227 w 1875302"/>
              <a:gd name="connsiteY356" fmla="*/ 909638 h 1312069"/>
              <a:gd name="connsiteX357" fmla="*/ 510846 w 1875302"/>
              <a:gd name="connsiteY357" fmla="*/ 902494 h 1312069"/>
              <a:gd name="connsiteX358" fmla="*/ 508465 w 1875302"/>
              <a:gd name="connsiteY358" fmla="*/ 892969 h 1312069"/>
              <a:gd name="connsiteX359" fmla="*/ 503702 w 1875302"/>
              <a:gd name="connsiteY359" fmla="*/ 878682 h 1312069"/>
              <a:gd name="connsiteX360" fmla="*/ 498940 w 1875302"/>
              <a:gd name="connsiteY360" fmla="*/ 854869 h 1312069"/>
              <a:gd name="connsiteX361" fmla="*/ 491796 w 1875302"/>
              <a:gd name="connsiteY361" fmla="*/ 833438 h 1312069"/>
              <a:gd name="connsiteX362" fmla="*/ 482271 w 1875302"/>
              <a:gd name="connsiteY362" fmla="*/ 828675 h 1312069"/>
              <a:gd name="connsiteX363" fmla="*/ 470365 w 1875302"/>
              <a:gd name="connsiteY363" fmla="*/ 831057 h 1312069"/>
              <a:gd name="connsiteX364" fmla="*/ 463221 w 1875302"/>
              <a:gd name="connsiteY364" fmla="*/ 833438 h 1312069"/>
              <a:gd name="connsiteX365" fmla="*/ 444171 w 1875302"/>
              <a:gd name="connsiteY365" fmla="*/ 831057 h 1312069"/>
              <a:gd name="connsiteX366" fmla="*/ 422740 w 1875302"/>
              <a:gd name="connsiteY366" fmla="*/ 838200 h 1312069"/>
              <a:gd name="connsiteX367" fmla="*/ 415596 w 1875302"/>
              <a:gd name="connsiteY367" fmla="*/ 845344 h 1312069"/>
              <a:gd name="connsiteX368" fmla="*/ 408452 w 1875302"/>
              <a:gd name="connsiteY368" fmla="*/ 847725 h 1312069"/>
              <a:gd name="connsiteX369" fmla="*/ 398927 w 1875302"/>
              <a:gd name="connsiteY369" fmla="*/ 852488 h 1312069"/>
              <a:gd name="connsiteX370" fmla="*/ 387021 w 1875302"/>
              <a:gd name="connsiteY370" fmla="*/ 850107 h 1312069"/>
              <a:gd name="connsiteX371" fmla="*/ 365590 w 1875302"/>
              <a:gd name="connsiteY371" fmla="*/ 847725 h 1312069"/>
              <a:gd name="connsiteX372" fmla="*/ 351302 w 1875302"/>
              <a:gd name="connsiteY372" fmla="*/ 842963 h 1312069"/>
              <a:gd name="connsiteX373" fmla="*/ 325108 w 1875302"/>
              <a:gd name="connsiteY373" fmla="*/ 838200 h 1312069"/>
              <a:gd name="connsiteX374" fmla="*/ 313202 w 1875302"/>
              <a:gd name="connsiteY374" fmla="*/ 835819 h 1312069"/>
              <a:gd name="connsiteX375" fmla="*/ 306058 w 1875302"/>
              <a:gd name="connsiteY375" fmla="*/ 850107 h 1312069"/>
              <a:gd name="connsiteX376" fmla="*/ 303677 w 1875302"/>
              <a:gd name="connsiteY376" fmla="*/ 873919 h 1312069"/>
              <a:gd name="connsiteX377" fmla="*/ 296533 w 1875302"/>
              <a:gd name="connsiteY377" fmla="*/ 878682 h 1312069"/>
              <a:gd name="connsiteX378" fmla="*/ 282246 w 1875302"/>
              <a:gd name="connsiteY378" fmla="*/ 883444 h 1312069"/>
              <a:gd name="connsiteX379" fmla="*/ 267958 w 1875302"/>
              <a:gd name="connsiteY379" fmla="*/ 888207 h 1312069"/>
              <a:gd name="connsiteX380" fmla="*/ 260815 w 1875302"/>
              <a:gd name="connsiteY380" fmla="*/ 890588 h 1312069"/>
              <a:gd name="connsiteX381" fmla="*/ 253671 w 1875302"/>
              <a:gd name="connsiteY381" fmla="*/ 892969 h 1312069"/>
              <a:gd name="connsiteX382" fmla="*/ 234621 w 1875302"/>
              <a:gd name="connsiteY382" fmla="*/ 885825 h 1312069"/>
              <a:gd name="connsiteX383" fmla="*/ 225096 w 1875302"/>
              <a:gd name="connsiteY383" fmla="*/ 871538 h 1312069"/>
              <a:gd name="connsiteX384" fmla="*/ 217952 w 1875302"/>
              <a:gd name="connsiteY384" fmla="*/ 866775 h 1312069"/>
              <a:gd name="connsiteX385" fmla="*/ 201283 w 1875302"/>
              <a:gd name="connsiteY385" fmla="*/ 862013 h 1312069"/>
              <a:gd name="connsiteX386" fmla="*/ 191758 w 1875302"/>
              <a:gd name="connsiteY386" fmla="*/ 857250 h 1312069"/>
              <a:gd name="connsiteX387" fmla="*/ 170327 w 1875302"/>
              <a:gd name="connsiteY387" fmla="*/ 862013 h 1312069"/>
              <a:gd name="connsiteX388" fmla="*/ 163183 w 1875302"/>
              <a:gd name="connsiteY388" fmla="*/ 869157 h 1312069"/>
              <a:gd name="connsiteX389" fmla="*/ 158421 w 1875302"/>
              <a:gd name="connsiteY389" fmla="*/ 885825 h 1312069"/>
              <a:gd name="connsiteX390" fmla="*/ 151277 w 1875302"/>
              <a:gd name="connsiteY390" fmla="*/ 892969 h 1312069"/>
              <a:gd name="connsiteX391" fmla="*/ 136990 w 1875302"/>
              <a:gd name="connsiteY391" fmla="*/ 902494 h 1312069"/>
              <a:gd name="connsiteX392" fmla="*/ 115558 w 1875302"/>
              <a:gd name="connsiteY392" fmla="*/ 900113 h 1312069"/>
              <a:gd name="connsiteX393" fmla="*/ 101271 w 1875302"/>
              <a:gd name="connsiteY393" fmla="*/ 895350 h 1312069"/>
              <a:gd name="connsiteX394" fmla="*/ 84602 w 1875302"/>
              <a:gd name="connsiteY394" fmla="*/ 883444 h 1312069"/>
              <a:gd name="connsiteX395" fmla="*/ 79840 w 1875302"/>
              <a:gd name="connsiteY395" fmla="*/ 873919 h 1312069"/>
              <a:gd name="connsiteX396" fmla="*/ 53646 w 1875302"/>
              <a:gd name="connsiteY396" fmla="*/ 871538 h 1312069"/>
              <a:gd name="connsiteX397" fmla="*/ 39358 w 1875302"/>
              <a:gd name="connsiteY397" fmla="*/ 881063 h 1312069"/>
              <a:gd name="connsiteX398" fmla="*/ 25071 w 1875302"/>
              <a:gd name="connsiteY398" fmla="*/ 888207 h 1312069"/>
              <a:gd name="connsiteX399" fmla="*/ 20308 w 1875302"/>
              <a:gd name="connsiteY399" fmla="*/ 881063 h 131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</a:cxnLst>
            <a:rect l="l" t="t" r="r" b="b"/>
            <a:pathLst>
              <a:path w="1875302" h="1312069">
                <a:moveTo>
                  <a:pt x="20308" y="881063"/>
                </a:moveTo>
                <a:cubicBezTo>
                  <a:pt x="18324" y="878682"/>
                  <a:pt x="14836" y="876843"/>
                  <a:pt x="13165" y="873919"/>
                </a:cubicBezTo>
                <a:cubicBezTo>
                  <a:pt x="11541" y="871077"/>
                  <a:pt x="11682" y="867541"/>
                  <a:pt x="10783" y="864394"/>
                </a:cubicBezTo>
                <a:cubicBezTo>
                  <a:pt x="10093" y="861980"/>
                  <a:pt x="9196" y="859631"/>
                  <a:pt x="8402" y="857250"/>
                </a:cubicBezTo>
                <a:cubicBezTo>
                  <a:pt x="11828" y="802428"/>
                  <a:pt x="0" y="829326"/>
                  <a:pt x="17927" y="814388"/>
                </a:cubicBezTo>
                <a:cubicBezTo>
                  <a:pt x="20514" y="812232"/>
                  <a:pt x="22690" y="809625"/>
                  <a:pt x="25071" y="807244"/>
                </a:cubicBezTo>
                <a:cubicBezTo>
                  <a:pt x="26658" y="802482"/>
                  <a:pt x="29278" y="797946"/>
                  <a:pt x="29833" y="792957"/>
                </a:cubicBezTo>
                <a:cubicBezTo>
                  <a:pt x="30627" y="785813"/>
                  <a:pt x="29545" y="778199"/>
                  <a:pt x="32215" y="771525"/>
                </a:cubicBezTo>
                <a:cubicBezTo>
                  <a:pt x="33147" y="769195"/>
                  <a:pt x="36977" y="769938"/>
                  <a:pt x="39358" y="769144"/>
                </a:cubicBezTo>
                <a:cubicBezTo>
                  <a:pt x="48696" y="770478"/>
                  <a:pt x="72086" y="775175"/>
                  <a:pt x="79840" y="769144"/>
                </a:cubicBezTo>
                <a:cubicBezTo>
                  <a:pt x="83651" y="766180"/>
                  <a:pt x="78985" y="759437"/>
                  <a:pt x="77458" y="754857"/>
                </a:cubicBezTo>
                <a:cubicBezTo>
                  <a:pt x="75190" y="748052"/>
                  <a:pt x="70996" y="746579"/>
                  <a:pt x="65552" y="742950"/>
                </a:cubicBezTo>
                <a:cubicBezTo>
                  <a:pt x="66346" y="740569"/>
                  <a:pt x="65891" y="737266"/>
                  <a:pt x="67933" y="735807"/>
                </a:cubicBezTo>
                <a:cubicBezTo>
                  <a:pt x="72018" y="732889"/>
                  <a:pt x="82221" y="731044"/>
                  <a:pt x="82221" y="731044"/>
                </a:cubicBezTo>
                <a:cubicBezTo>
                  <a:pt x="85378" y="726308"/>
                  <a:pt x="90517" y="722672"/>
                  <a:pt x="84602" y="716757"/>
                </a:cubicBezTo>
                <a:cubicBezTo>
                  <a:pt x="82827" y="714982"/>
                  <a:pt x="79839" y="715169"/>
                  <a:pt x="77458" y="714375"/>
                </a:cubicBezTo>
                <a:cubicBezTo>
                  <a:pt x="75871" y="711994"/>
                  <a:pt x="72696" y="710094"/>
                  <a:pt x="72696" y="707232"/>
                </a:cubicBezTo>
                <a:cubicBezTo>
                  <a:pt x="72696" y="702646"/>
                  <a:pt x="81427" y="696736"/>
                  <a:pt x="84602" y="695325"/>
                </a:cubicBezTo>
                <a:cubicBezTo>
                  <a:pt x="89190" y="693286"/>
                  <a:pt x="98890" y="690563"/>
                  <a:pt x="98890" y="690563"/>
                </a:cubicBezTo>
                <a:cubicBezTo>
                  <a:pt x="107201" y="685022"/>
                  <a:pt x="114295" y="681642"/>
                  <a:pt x="120321" y="673894"/>
                </a:cubicBezTo>
                <a:cubicBezTo>
                  <a:pt x="126421" y="666051"/>
                  <a:pt x="127590" y="658369"/>
                  <a:pt x="136990" y="654844"/>
                </a:cubicBezTo>
                <a:cubicBezTo>
                  <a:pt x="140780" y="653423"/>
                  <a:pt x="144970" y="653445"/>
                  <a:pt x="148896" y="652463"/>
                </a:cubicBezTo>
                <a:cubicBezTo>
                  <a:pt x="161577" y="649293"/>
                  <a:pt x="150434" y="650370"/>
                  <a:pt x="165565" y="647700"/>
                </a:cubicBezTo>
                <a:cubicBezTo>
                  <a:pt x="175846" y="645886"/>
                  <a:pt x="186202" y="644525"/>
                  <a:pt x="196521" y="642938"/>
                </a:cubicBezTo>
                <a:cubicBezTo>
                  <a:pt x="198902" y="641350"/>
                  <a:pt x="201877" y="640410"/>
                  <a:pt x="203665" y="638175"/>
                </a:cubicBezTo>
                <a:cubicBezTo>
                  <a:pt x="208098" y="632634"/>
                  <a:pt x="205329" y="627329"/>
                  <a:pt x="203665" y="621507"/>
                </a:cubicBezTo>
                <a:cubicBezTo>
                  <a:pt x="202975" y="619093"/>
                  <a:pt x="201973" y="616777"/>
                  <a:pt x="201283" y="614363"/>
                </a:cubicBezTo>
                <a:cubicBezTo>
                  <a:pt x="195295" y="593406"/>
                  <a:pt x="202237" y="614843"/>
                  <a:pt x="196521" y="597694"/>
                </a:cubicBezTo>
                <a:cubicBezTo>
                  <a:pt x="197315" y="588169"/>
                  <a:pt x="197639" y="578593"/>
                  <a:pt x="198902" y="569119"/>
                </a:cubicBezTo>
                <a:cubicBezTo>
                  <a:pt x="199234" y="566631"/>
                  <a:pt x="198807" y="562388"/>
                  <a:pt x="201283" y="561975"/>
                </a:cubicBezTo>
                <a:cubicBezTo>
                  <a:pt x="209931" y="560534"/>
                  <a:pt x="218746" y="563563"/>
                  <a:pt x="227477" y="564357"/>
                </a:cubicBezTo>
                <a:cubicBezTo>
                  <a:pt x="240177" y="563563"/>
                  <a:pt x="253282" y="565254"/>
                  <a:pt x="265577" y="561975"/>
                </a:cubicBezTo>
                <a:cubicBezTo>
                  <a:pt x="268002" y="561328"/>
                  <a:pt x="264318" y="557077"/>
                  <a:pt x="263196" y="554832"/>
                </a:cubicBezTo>
                <a:cubicBezTo>
                  <a:pt x="258887" y="546215"/>
                  <a:pt x="259529" y="548053"/>
                  <a:pt x="251290" y="545307"/>
                </a:cubicBezTo>
                <a:cubicBezTo>
                  <a:pt x="249702" y="542926"/>
                  <a:pt x="248551" y="540187"/>
                  <a:pt x="246527" y="538163"/>
                </a:cubicBezTo>
                <a:cubicBezTo>
                  <a:pt x="244503" y="536139"/>
                  <a:pt x="239944" y="536207"/>
                  <a:pt x="239383" y="533400"/>
                </a:cubicBezTo>
                <a:cubicBezTo>
                  <a:pt x="238128" y="527125"/>
                  <a:pt x="240620" y="520646"/>
                  <a:pt x="241765" y="514350"/>
                </a:cubicBezTo>
                <a:cubicBezTo>
                  <a:pt x="242214" y="511881"/>
                  <a:pt x="242539" y="509135"/>
                  <a:pt x="244146" y="507207"/>
                </a:cubicBezTo>
                <a:cubicBezTo>
                  <a:pt x="246687" y="504158"/>
                  <a:pt x="250658" y="502646"/>
                  <a:pt x="253671" y="500063"/>
                </a:cubicBezTo>
                <a:cubicBezTo>
                  <a:pt x="256228" y="497871"/>
                  <a:pt x="258434" y="495300"/>
                  <a:pt x="260815" y="492919"/>
                </a:cubicBezTo>
                <a:cubicBezTo>
                  <a:pt x="267164" y="473868"/>
                  <a:pt x="257640" y="496094"/>
                  <a:pt x="270340" y="483394"/>
                </a:cubicBezTo>
                <a:cubicBezTo>
                  <a:pt x="285052" y="468682"/>
                  <a:pt x="265492" y="477072"/>
                  <a:pt x="282246" y="471488"/>
                </a:cubicBezTo>
                <a:cubicBezTo>
                  <a:pt x="283833" y="469107"/>
                  <a:pt x="285846" y="466959"/>
                  <a:pt x="287008" y="464344"/>
                </a:cubicBezTo>
                <a:cubicBezTo>
                  <a:pt x="289047" y="459757"/>
                  <a:pt x="291771" y="450057"/>
                  <a:pt x="291771" y="450057"/>
                </a:cubicBezTo>
                <a:cubicBezTo>
                  <a:pt x="290977" y="430213"/>
                  <a:pt x="291303" y="410293"/>
                  <a:pt x="289390" y="390525"/>
                </a:cubicBezTo>
                <a:cubicBezTo>
                  <a:pt x="288906" y="385528"/>
                  <a:pt x="286215" y="381000"/>
                  <a:pt x="284627" y="376238"/>
                </a:cubicBezTo>
                <a:lnTo>
                  <a:pt x="282246" y="369094"/>
                </a:lnTo>
                <a:lnTo>
                  <a:pt x="279865" y="361950"/>
                </a:lnTo>
                <a:cubicBezTo>
                  <a:pt x="281452" y="353219"/>
                  <a:pt x="281441" y="344040"/>
                  <a:pt x="284627" y="335757"/>
                </a:cubicBezTo>
                <a:cubicBezTo>
                  <a:pt x="285429" y="333672"/>
                  <a:pt x="300740" y="326510"/>
                  <a:pt x="301296" y="326232"/>
                </a:cubicBezTo>
                <a:cubicBezTo>
                  <a:pt x="309812" y="313457"/>
                  <a:pt x="315672" y="311547"/>
                  <a:pt x="308440" y="295275"/>
                </a:cubicBezTo>
                <a:cubicBezTo>
                  <a:pt x="306835" y="291663"/>
                  <a:pt x="297321" y="289188"/>
                  <a:pt x="294152" y="288132"/>
                </a:cubicBezTo>
                <a:lnTo>
                  <a:pt x="279865" y="278607"/>
                </a:lnTo>
                <a:lnTo>
                  <a:pt x="272721" y="273844"/>
                </a:lnTo>
                <a:cubicBezTo>
                  <a:pt x="273515" y="267494"/>
                  <a:pt x="273418" y="260968"/>
                  <a:pt x="275102" y="254794"/>
                </a:cubicBezTo>
                <a:cubicBezTo>
                  <a:pt x="275855" y="252033"/>
                  <a:pt x="278703" y="250265"/>
                  <a:pt x="279865" y="247650"/>
                </a:cubicBezTo>
                <a:cubicBezTo>
                  <a:pt x="279869" y="247642"/>
                  <a:pt x="285816" y="229795"/>
                  <a:pt x="287008" y="226219"/>
                </a:cubicBezTo>
                <a:cubicBezTo>
                  <a:pt x="287802" y="223838"/>
                  <a:pt x="288898" y="221536"/>
                  <a:pt x="289390" y="219075"/>
                </a:cubicBezTo>
                <a:cubicBezTo>
                  <a:pt x="290184" y="215106"/>
                  <a:pt x="289763" y="210683"/>
                  <a:pt x="291771" y="207169"/>
                </a:cubicBezTo>
                <a:cubicBezTo>
                  <a:pt x="296781" y="198402"/>
                  <a:pt x="324949" y="200039"/>
                  <a:pt x="325108" y="200025"/>
                </a:cubicBezTo>
                <a:cubicBezTo>
                  <a:pt x="327489" y="198438"/>
                  <a:pt x="329692" y="196543"/>
                  <a:pt x="332252" y="195263"/>
                </a:cubicBezTo>
                <a:cubicBezTo>
                  <a:pt x="334497" y="194141"/>
                  <a:pt x="337436" y="194450"/>
                  <a:pt x="339396" y="192882"/>
                </a:cubicBezTo>
                <a:cubicBezTo>
                  <a:pt x="350848" y="183720"/>
                  <a:pt x="336796" y="186581"/>
                  <a:pt x="351302" y="183357"/>
                </a:cubicBezTo>
                <a:cubicBezTo>
                  <a:pt x="356015" y="182310"/>
                  <a:pt x="360906" y="182146"/>
                  <a:pt x="365590" y="180975"/>
                </a:cubicBezTo>
                <a:cubicBezTo>
                  <a:pt x="370460" y="179757"/>
                  <a:pt x="379877" y="176213"/>
                  <a:pt x="379877" y="176213"/>
                </a:cubicBezTo>
                <a:cubicBezTo>
                  <a:pt x="382258" y="174625"/>
                  <a:pt x="385136" y="173604"/>
                  <a:pt x="387021" y="171450"/>
                </a:cubicBezTo>
                <a:cubicBezTo>
                  <a:pt x="390790" y="167143"/>
                  <a:pt x="391116" y="158973"/>
                  <a:pt x="396546" y="157163"/>
                </a:cubicBezTo>
                <a:lnTo>
                  <a:pt x="403690" y="154782"/>
                </a:lnTo>
                <a:cubicBezTo>
                  <a:pt x="406071" y="153194"/>
                  <a:pt x="409045" y="152254"/>
                  <a:pt x="410833" y="150019"/>
                </a:cubicBezTo>
                <a:cubicBezTo>
                  <a:pt x="412401" y="148059"/>
                  <a:pt x="412766" y="145345"/>
                  <a:pt x="413215" y="142875"/>
                </a:cubicBezTo>
                <a:cubicBezTo>
                  <a:pt x="415406" y="130824"/>
                  <a:pt x="412290" y="124750"/>
                  <a:pt x="420358" y="116682"/>
                </a:cubicBezTo>
                <a:cubicBezTo>
                  <a:pt x="422382" y="114658"/>
                  <a:pt x="424887" y="113081"/>
                  <a:pt x="427502" y="111919"/>
                </a:cubicBezTo>
                <a:cubicBezTo>
                  <a:pt x="432090" y="109880"/>
                  <a:pt x="441790" y="107157"/>
                  <a:pt x="441790" y="107157"/>
                </a:cubicBezTo>
                <a:cubicBezTo>
                  <a:pt x="445567" y="92048"/>
                  <a:pt x="446424" y="93063"/>
                  <a:pt x="441790" y="71438"/>
                </a:cubicBezTo>
                <a:cubicBezTo>
                  <a:pt x="441190" y="68639"/>
                  <a:pt x="438615" y="66675"/>
                  <a:pt x="437027" y="64294"/>
                </a:cubicBezTo>
                <a:cubicBezTo>
                  <a:pt x="435440" y="59532"/>
                  <a:pt x="433090" y="54959"/>
                  <a:pt x="432265" y="50007"/>
                </a:cubicBezTo>
                <a:cubicBezTo>
                  <a:pt x="429470" y="33243"/>
                  <a:pt x="431410" y="40300"/>
                  <a:pt x="427502" y="28575"/>
                </a:cubicBezTo>
                <a:cubicBezTo>
                  <a:pt x="428296" y="22225"/>
                  <a:pt x="427284" y="15373"/>
                  <a:pt x="429883" y="9525"/>
                </a:cubicBezTo>
                <a:cubicBezTo>
                  <a:pt x="430902" y="7231"/>
                  <a:pt x="434623" y="7865"/>
                  <a:pt x="437027" y="7144"/>
                </a:cubicBezTo>
                <a:cubicBezTo>
                  <a:pt x="460411" y="130"/>
                  <a:pt x="450543" y="2669"/>
                  <a:pt x="479890" y="0"/>
                </a:cubicBezTo>
                <a:cubicBezTo>
                  <a:pt x="488621" y="794"/>
                  <a:pt x="497449" y="858"/>
                  <a:pt x="506083" y="2382"/>
                </a:cubicBezTo>
                <a:cubicBezTo>
                  <a:pt x="511027" y="3254"/>
                  <a:pt x="515419" y="6319"/>
                  <a:pt x="520371" y="7144"/>
                </a:cubicBezTo>
                <a:cubicBezTo>
                  <a:pt x="540970" y="10577"/>
                  <a:pt x="529867" y="8926"/>
                  <a:pt x="553708" y="11907"/>
                </a:cubicBezTo>
                <a:cubicBezTo>
                  <a:pt x="556089" y="12701"/>
                  <a:pt x="558391" y="13796"/>
                  <a:pt x="560852" y="14288"/>
                </a:cubicBezTo>
                <a:cubicBezTo>
                  <a:pt x="579288" y="17975"/>
                  <a:pt x="572934" y="14816"/>
                  <a:pt x="587046" y="19050"/>
                </a:cubicBezTo>
                <a:cubicBezTo>
                  <a:pt x="591854" y="20493"/>
                  <a:pt x="601333" y="23813"/>
                  <a:pt x="601333" y="23813"/>
                </a:cubicBezTo>
                <a:cubicBezTo>
                  <a:pt x="617396" y="39875"/>
                  <a:pt x="609232" y="35970"/>
                  <a:pt x="622765" y="40482"/>
                </a:cubicBezTo>
                <a:cubicBezTo>
                  <a:pt x="624352" y="43657"/>
                  <a:pt x="625701" y="46963"/>
                  <a:pt x="627527" y="50007"/>
                </a:cubicBezTo>
                <a:cubicBezTo>
                  <a:pt x="630472" y="54915"/>
                  <a:pt x="637052" y="64294"/>
                  <a:pt x="637052" y="64294"/>
                </a:cubicBezTo>
                <a:cubicBezTo>
                  <a:pt x="642878" y="61382"/>
                  <a:pt x="648670" y="58978"/>
                  <a:pt x="653721" y="54769"/>
                </a:cubicBezTo>
                <a:cubicBezTo>
                  <a:pt x="665612" y="44860"/>
                  <a:pt x="655455" y="49428"/>
                  <a:pt x="668008" y="45244"/>
                </a:cubicBezTo>
                <a:cubicBezTo>
                  <a:pt x="671977" y="46038"/>
                  <a:pt x="676230" y="45950"/>
                  <a:pt x="679915" y="47625"/>
                </a:cubicBezTo>
                <a:cubicBezTo>
                  <a:pt x="685126" y="49993"/>
                  <a:pt x="694202" y="57150"/>
                  <a:pt x="694202" y="57150"/>
                </a:cubicBezTo>
                <a:cubicBezTo>
                  <a:pt x="697377" y="52388"/>
                  <a:pt x="701917" y="48293"/>
                  <a:pt x="703727" y="42863"/>
                </a:cubicBezTo>
                <a:cubicBezTo>
                  <a:pt x="704521" y="40482"/>
                  <a:pt x="703694" y="36409"/>
                  <a:pt x="706108" y="35719"/>
                </a:cubicBezTo>
                <a:cubicBezTo>
                  <a:pt x="716059" y="32876"/>
                  <a:pt x="726746" y="34132"/>
                  <a:pt x="737065" y="33338"/>
                </a:cubicBezTo>
                <a:cubicBezTo>
                  <a:pt x="747111" y="29989"/>
                  <a:pt x="749795" y="27953"/>
                  <a:pt x="763258" y="33338"/>
                </a:cubicBezTo>
                <a:cubicBezTo>
                  <a:pt x="765915" y="34401"/>
                  <a:pt x="766433" y="38101"/>
                  <a:pt x="768021" y="40482"/>
                </a:cubicBezTo>
                <a:cubicBezTo>
                  <a:pt x="769608" y="45244"/>
                  <a:pt x="772398" y="49764"/>
                  <a:pt x="772783" y="54769"/>
                </a:cubicBezTo>
                <a:cubicBezTo>
                  <a:pt x="773204" y="60242"/>
                  <a:pt x="770028" y="84949"/>
                  <a:pt x="779927" y="92869"/>
                </a:cubicBezTo>
                <a:cubicBezTo>
                  <a:pt x="781887" y="94437"/>
                  <a:pt x="784690" y="94456"/>
                  <a:pt x="787071" y="95250"/>
                </a:cubicBezTo>
                <a:lnTo>
                  <a:pt x="801358" y="104775"/>
                </a:lnTo>
                <a:cubicBezTo>
                  <a:pt x="803739" y="106363"/>
                  <a:pt x="806785" y="107248"/>
                  <a:pt x="808502" y="109538"/>
                </a:cubicBezTo>
                <a:lnTo>
                  <a:pt x="815646" y="119063"/>
                </a:lnTo>
                <a:cubicBezTo>
                  <a:pt x="821229" y="135813"/>
                  <a:pt x="813964" y="115140"/>
                  <a:pt x="822790" y="135732"/>
                </a:cubicBezTo>
                <a:cubicBezTo>
                  <a:pt x="823779" y="138039"/>
                  <a:pt x="823603" y="140915"/>
                  <a:pt x="825171" y="142875"/>
                </a:cubicBezTo>
                <a:cubicBezTo>
                  <a:pt x="826959" y="145110"/>
                  <a:pt x="829934" y="146050"/>
                  <a:pt x="832315" y="147638"/>
                </a:cubicBezTo>
                <a:cubicBezTo>
                  <a:pt x="839271" y="158074"/>
                  <a:pt x="845524" y="169505"/>
                  <a:pt x="858508" y="173832"/>
                </a:cubicBezTo>
                <a:lnTo>
                  <a:pt x="872796" y="178594"/>
                </a:lnTo>
                <a:cubicBezTo>
                  <a:pt x="876765" y="177800"/>
                  <a:pt x="881335" y="178458"/>
                  <a:pt x="884702" y="176213"/>
                </a:cubicBezTo>
                <a:cubicBezTo>
                  <a:pt x="886791" y="174821"/>
                  <a:pt x="885542" y="171050"/>
                  <a:pt x="887083" y="169069"/>
                </a:cubicBezTo>
                <a:cubicBezTo>
                  <a:pt x="891218" y="163753"/>
                  <a:pt x="896608" y="159544"/>
                  <a:pt x="901371" y="154782"/>
                </a:cubicBezTo>
                <a:lnTo>
                  <a:pt x="901371" y="154782"/>
                </a:lnTo>
                <a:cubicBezTo>
                  <a:pt x="904546" y="153988"/>
                  <a:pt x="907761" y="153340"/>
                  <a:pt x="910896" y="152400"/>
                </a:cubicBezTo>
                <a:cubicBezTo>
                  <a:pt x="922087" y="149042"/>
                  <a:pt x="932518" y="144177"/>
                  <a:pt x="944233" y="142875"/>
                </a:cubicBezTo>
                <a:cubicBezTo>
                  <a:pt x="954519" y="141732"/>
                  <a:pt x="964871" y="141288"/>
                  <a:pt x="975190" y="140494"/>
                </a:cubicBezTo>
                <a:cubicBezTo>
                  <a:pt x="976777" y="137319"/>
                  <a:pt x="979018" y="134394"/>
                  <a:pt x="979952" y="130969"/>
                </a:cubicBezTo>
                <a:cubicBezTo>
                  <a:pt x="987022" y="105041"/>
                  <a:pt x="977034" y="122246"/>
                  <a:pt x="987096" y="107157"/>
                </a:cubicBezTo>
                <a:cubicBezTo>
                  <a:pt x="994381" y="108978"/>
                  <a:pt x="998284" y="108819"/>
                  <a:pt x="1003765" y="114300"/>
                </a:cubicBezTo>
                <a:cubicBezTo>
                  <a:pt x="1005789" y="116324"/>
                  <a:pt x="1006503" y="119420"/>
                  <a:pt x="1008527" y="121444"/>
                </a:cubicBezTo>
                <a:cubicBezTo>
                  <a:pt x="1010551" y="123468"/>
                  <a:pt x="1013647" y="124183"/>
                  <a:pt x="1015671" y="126207"/>
                </a:cubicBezTo>
                <a:cubicBezTo>
                  <a:pt x="1018477" y="129013"/>
                  <a:pt x="1020434" y="132557"/>
                  <a:pt x="1022815" y="135732"/>
                </a:cubicBezTo>
                <a:cubicBezTo>
                  <a:pt x="1033927" y="134938"/>
                  <a:pt x="1045023" y="132844"/>
                  <a:pt x="1056152" y="133350"/>
                </a:cubicBezTo>
                <a:cubicBezTo>
                  <a:pt x="1062691" y="133647"/>
                  <a:pt x="1075202" y="138113"/>
                  <a:pt x="1075202" y="138113"/>
                </a:cubicBezTo>
                <a:cubicBezTo>
                  <a:pt x="1077583" y="139700"/>
                  <a:pt x="1079786" y="141595"/>
                  <a:pt x="1082346" y="142875"/>
                </a:cubicBezTo>
                <a:cubicBezTo>
                  <a:pt x="1084591" y="143998"/>
                  <a:pt x="1087401" y="143865"/>
                  <a:pt x="1089490" y="145257"/>
                </a:cubicBezTo>
                <a:cubicBezTo>
                  <a:pt x="1094990" y="148924"/>
                  <a:pt x="1097882" y="154273"/>
                  <a:pt x="1101396" y="159544"/>
                </a:cubicBezTo>
                <a:cubicBezTo>
                  <a:pt x="1104463" y="168747"/>
                  <a:pt x="1104242" y="167098"/>
                  <a:pt x="1106158" y="178594"/>
                </a:cubicBezTo>
                <a:cubicBezTo>
                  <a:pt x="1107081" y="184130"/>
                  <a:pt x="1107439" y="189759"/>
                  <a:pt x="1108540" y="195263"/>
                </a:cubicBezTo>
                <a:cubicBezTo>
                  <a:pt x="1109032" y="197724"/>
                  <a:pt x="1110231" y="199993"/>
                  <a:pt x="1110921" y="202407"/>
                </a:cubicBezTo>
                <a:cubicBezTo>
                  <a:pt x="1111820" y="205554"/>
                  <a:pt x="1112403" y="208785"/>
                  <a:pt x="1113302" y="211932"/>
                </a:cubicBezTo>
                <a:cubicBezTo>
                  <a:pt x="1114975" y="217789"/>
                  <a:pt x="1116287" y="223312"/>
                  <a:pt x="1122827" y="226219"/>
                </a:cubicBezTo>
                <a:cubicBezTo>
                  <a:pt x="1127239" y="228180"/>
                  <a:pt x="1132352" y="227806"/>
                  <a:pt x="1137115" y="228600"/>
                </a:cubicBezTo>
                <a:cubicBezTo>
                  <a:pt x="1139496" y="230188"/>
                  <a:pt x="1142060" y="231531"/>
                  <a:pt x="1144258" y="233363"/>
                </a:cubicBezTo>
                <a:cubicBezTo>
                  <a:pt x="1146845" y="235519"/>
                  <a:pt x="1148662" y="238550"/>
                  <a:pt x="1151402" y="240507"/>
                </a:cubicBezTo>
                <a:cubicBezTo>
                  <a:pt x="1154291" y="242570"/>
                  <a:pt x="1157883" y="243443"/>
                  <a:pt x="1160927" y="245269"/>
                </a:cubicBezTo>
                <a:cubicBezTo>
                  <a:pt x="1165835" y="248214"/>
                  <a:pt x="1170452" y="251619"/>
                  <a:pt x="1175215" y="254794"/>
                </a:cubicBezTo>
                <a:lnTo>
                  <a:pt x="1182358" y="259557"/>
                </a:lnTo>
                <a:cubicBezTo>
                  <a:pt x="1191883" y="258763"/>
                  <a:pt x="1201743" y="259801"/>
                  <a:pt x="1210933" y="257175"/>
                </a:cubicBezTo>
                <a:cubicBezTo>
                  <a:pt x="1213685" y="256389"/>
                  <a:pt x="1213269" y="251549"/>
                  <a:pt x="1215696" y="250032"/>
                </a:cubicBezTo>
                <a:cubicBezTo>
                  <a:pt x="1219953" y="247371"/>
                  <a:pt x="1229983" y="245269"/>
                  <a:pt x="1229983" y="245269"/>
                </a:cubicBezTo>
                <a:cubicBezTo>
                  <a:pt x="1234520" y="246176"/>
                  <a:pt x="1244147" y="247589"/>
                  <a:pt x="1249033" y="250032"/>
                </a:cubicBezTo>
                <a:cubicBezTo>
                  <a:pt x="1267487" y="259259"/>
                  <a:pt x="1245374" y="251194"/>
                  <a:pt x="1263321" y="257175"/>
                </a:cubicBezTo>
                <a:cubicBezTo>
                  <a:pt x="1280783" y="256381"/>
                  <a:pt x="1298500" y="257867"/>
                  <a:pt x="1315708" y="254794"/>
                </a:cubicBezTo>
                <a:cubicBezTo>
                  <a:pt x="1321343" y="253788"/>
                  <a:pt x="1324566" y="247079"/>
                  <a:pt x="1329996" y="245269"/>
                </a:cubicBezTo>
                <a:lnTo>
                  <a:pt x="1337140" y="242888"/>
                </a:lnTo>
                <a:cubicBezTo>
                  <a:pt x="1339521" y="241300"/>
                  <a:pt x="1341723" y="239405"/>
                  <a:pt x="1344283" y="238125"/>
                </a:cubicBezTo>
                <a:cubicBezTo>
                  <a:pt x="1346528" y="237002"/>
                  <a:pt x="1349338" y="237136"/>
                  <a:pt x="1351427" y="235744"/>
                </a:cubicBezTo>
                <a:cubicBezTo>
                  <a:pt x="1354229" y="233876"/>
                  <a:pt x="1355984" y="230756"/>
                  <a:pt x="1358571" y="228600"/>
                </a:cubicBezTo>
                <a:cubicBezTo>
                  <a:pt x="1365618" y="222728"/>
                  <a:pt x="1366163" y="223726"/>
                  <a:pt x="1375240" y="221457"/>
                </a:cubicBezTo>
                <a:cubicBezTo>
                  <a:pt x="1384009" y="215610"/>
                  <a:pt x="1385520" y="212309"/>
                  <a:pt x="1399052" y="219075"/>
                </a:cubicBezTo>
                <a:cubicBezTo>
                  <a:pt x="1401297" y="220198"/>
                  <a:pt x="1399658" y="224444"/>
                  <a:pt x="1401433" y="226219"/>
                </a:cubicBezTo>
                <a:cubicBezTo>
                  <a:pt x="1409621" y="234407"/>
                  <a:pt x="1413881" y="235131"/>
                  <a:pt x="1422865" y="238125"/>
                </a:cubicBezTo>
                <a:cubicBezTo>
                  <a:pt x="1425246" y="239713"/>
                  <a:pt x="1427214" y="242267"/>
                  <a:pt x="1430008" y="242888"/>
                </a:cubicBezTo>
                <a:cubicBezTo>
                  <a:pt x="1441734" y="245494"/>
                  <a:pt x="1453862" y="245777"/>
                  <a:pt x="1465727" y="247650"/>
                </a:cubicBezTo>
                <a:cubicBezTo>
                  <a:pt x="1468960" y="248160"/>
                  <a:pt x="1472077" y="249238"/>
                  <a:pt x="1475252" y="250032"/>
                </a:cubicBezTo>
                <a:cubicBezTo>
                  <a:pt x="1476840" y="252413"/>
                  <a:pt x="1479660" y="254335"/>
                  <a:pt x="1480015" y="257175"/>
                </a:cubicBezTo>
                <a:cubicBezTo>
                  <a:pt x="1480517" y="261191"/>
                  <a:pt x="1479443" y="265462"/>
                  <a:pt x="1477633" y="269082"/>
                </a:cubicBezTo>
                <a:cubicBezTo>
                  <a:pt x="1475342" y="273665"/>
                  <a:pt x="1467448" y="278253"/>
                  <a:pt x="1463346" y="280988"/>
                </a:cubicBezTo>
                <a:cubicBezTo>
                  <a:pt x="1459065" y="287410"/>
                  <a:pt x="1457845" y="287881"/>
                  <a:pt x="1456202" y="295275"/>
                </a:cubicBezTo>
                <a:cubicBezTo>
                  <a:pt x="1455770" y="297218"/>
                  <a:pt x="1454120" y="312687"/>
                  <a:pt x="1451440" y="316707"/>
                </a:cubicBezTo>
                <a:cubicBezTo>
                  <a:pt x="1449572" y="319509"/>
                  <a:pt x="1446677" y="321469"/>
                  <a:pt x="1444296" y="323850"/>
                </a:cubicBezTo>
                <a:cubicBezTo>
                  <a:pt x="1442708" y="327025"/>
                  <a:pt x="1441359" y="330331"/>
                  <a:pt x="1439533" y="333375"/>
                </a:cubicBezTo>
                <a:cubicBezTo>
                  <a:pt x="1436588" y="338283"/>
                  <a:pt x="1432568" y="342543"/>
                  <a:pt x="1430008" y="347663"/>
                </a:cubicBezTo>
                <a:cubicBezTo>
                  <a:pt x="1423966" y="359748"/>
                  <a:pt x="1427215" y="354235"/>
                  <a:pt x="1420483" y="364332"/>
                </a:cubicBezTo>
                <a:cubicBezTo>
                  <a:pt x="1414599" y="381987"/>
                  <a:pt x="1417966" y="374129"/>
                  <a:pt x="1410958" y="388144"/>
                </a:cubicBezTo>
                <a:cubicBezTo>
                  <a:pt x="1411752" y="396082"/>
                  <a:pt x="1412127" y="404073"/>
                  <a:pt x="1413340" y="411957"/>
                </a:cubicBezTo>
                <a:cubicBezTo>
                  <a:pt x="1414570" y="419949"/>
                  <a:pt x="1418020" y="421704"/>
                  <a:pt x="1422865" y="428625"/>
                </a:cubicBezTo>
                <a:cubicBezTo>
                  <a:pt x="1426147" y="433314"/>
                  <a:pt x="1429215" y="438150"/>
                  <a:pt x="1432390" y="442913"/>
                </a:cubicBezTo>
                <a:cubicBezTo>
                  <a:pt x="1438117" y="451505"/>
                  <a:pt x="1441648" y="457816"/>
                  <a:pt x="1451440" y="464344"/>
                </a:cubicBezTo>
                <a:cubicBezTo>
                  <a:pt x="1456202" y="467519"/>
                  <a:pt x="1460297" y="472059"/>
                  <a:pt x="1465727" y="473869"/>
                </a:cubicBezTo>
                <a:lnTo>
                  <a:pt x="1480015" y="478632"/>
                </a:lnTo>
                <a:lnTo>
                  <a:pt x="1501446" y="500063"/>
                </a:lnTo>
                <a:lnTo>
                  <a:pt x="1508590" y="507207"/>
                </a:lnTo>
                <a:cubicBezTo>
                  <a:pt x="1509384" y="515144"/>
                  <a:pt x="1509758" y="523135"/>
                  <a:pt x="1510971" y="531019"/>
                </a:cubicBezTo>
                <a:cubicBezTo>
                  <a:pt x="1511353" y="533500"/>
                  <a:pt x="1511960" y="536074"/>
                  <a:pt x="1513352" y="538163"/>
                </a:cubicBezTo>
                <a:cubicBezTo>
                  <a:pt x="1515220" y="540965"/>
                  <a:pt x="1518115" y="542926"/>
                  <a:pt x="1520496" y="545307"/>
                </a:cubicBezTo>
                <a:cubicBezTo>
                  <a:pt x="1521290" y="547688"/>
                  <a:pt x="1521755" y="550205"/>
                  <a:pt x="1522877" y="552450"/>
                </a:cubicBezTo>
                <a:cubicBezTo>
                  <a:pt x="1524157" y="555010"/>
                  <a:pt x="1526478" y="556979"/>
                  <a:pt x="1527640" y="559594"/>
                </a:cubicBezTo>
                <a:cubicBezTo>
                  <a:pt x="1538973" y="585095"/>
                  <a:pt x="1526387" y="564861"/>
                  <a:pt x="1537165" y="581025"/>
                </a:cubicBezTo>
                <a:cubicBezTo>
                  <a:pt x="1541487" y="593994"/>
                  <a:pt x="1544297" y="594549"/>
                  <a:pt x="1539546" y="607219"/>
                </a:cubicBezTo>
                <a:cubicBezTo>
                  <a:pt x="1538541" y="609899"/>
                  <a:pt x="1536371" y="611982"/>
                  <a:pt x="1534783" y="614363"/>
                </a:cubicBezTo>
                <a:cubicBezTo>
                  <a:pt x="1535577" y="624682"/>
                  <a:pt x="1534322" y="635368"/>
                  <a:pt x="1537165" y="645319"/>
                </a:cubicBezTo>
                <a:cubicBezTo>
                  <a:pt x="1537855" y="647732"/>
                  <a:pt x="1541815" y="647407"/>
                  <a:pt x="1544308" y="647700"/>
                </a:cubicBezTo>
                <a:cubicBezTo>
                  <a:pt x="1555373" y="649002"/>
                  <a:pt x="1566533" y="649288"/>
                  <a:pt x="1577646" y="650082"/>
                </a:cubicBezTo>
                <a:cubicBezTo>
                  <a:pt x="1580027" y="651669"/>
                  <a:pt x="1583002" y="652609"/>
                  <a:pt x="1584790" y="654844"/>
                </a:cubicBezTo>
                <a:cubicBezTo>
                  <a:pt x="1586358" y="656804"/>
                  <a:pt x="1586954" y="659487"/>
                  <a:pt x="1587171" y="661988"/>
                </a:cubicBezTo>
                <a:cubicBezTo>
                  <a:pt x="1588548" y="677823"/>
                  <a:pt x="1587496" y="693852"/>
                  <a:pt x="1589552" y="709613"/>
                </a:cubicBezTo>
                <a:cubicBezTo>
                  <a:pt x="1590308" y="715408"/>
                  <a:pt x="1597527" y="718898"/>
                  <a:pt x="1601458" y="721519"/>
                </a:cubicBezTo>
                <a:cubicBezTo>
                  <a:pt x="1610983" y="720725"/>
                  <a:pt x="1620549" y="720323"/>
                  <a:pt x="1630033" y="719138"/>
                </a:cubicBezTo>
                <a:cubicBezTo>
                  <a:pt x="1633280" y="718732"/>
                  <a:pt x="1638269" y="719765"/>
                  <a:pt x="1639558" y="716757"/>
                </a:cubicBezTo>
                <a:cubicBezTo>
                  <a:pt x="1641130" y="713090"/>
                  <a:pt x="1636434" y="700241"/>
                  <a:pt x="1634796" y="695325"/>
                </a:cubicBezTo>
                <a:cubicBezTo>
                  <a:pt x="1637451" y="674087"/>
                  <a:pt x="1631036" y="674181"/>
                  <a:pt x="1646702" y="678657"/>
                </a:cubicBezTo>
                <a:cubicBezTo>
                  <a:pt x="1649116" y="679347"/>
                  <a:pt x="1651465" y="680244"/>
                  <a:pt x="1653846" y="681038"/>
                </a:cubicBezTo>
                <a:cubicBezTo>
                  <a:pt x="1659402" y="680244"/>
                  <a:pt x="1665139" y="680270"/>
                  <a:pt x="1670515" y="678657"/>
                </a:cubicBezTo>
                <a:cubicBezTo>
                  <a:pt x="1679767" y="675881"/>
                  <a:pt x="1677596" y="670374"/>
                  <a:pt x="1684802" y="664369"/>
                </a:cubicBezTo>
                <a:cubicBezTo>
                  <a:pt x="1686730" y="662762"/>
                  <a:pt x="1689565" y="662782"/>
                  <a:pt x="1691946" y="661988"/>
                </a:cubicBezTo>
                <a:cubicBezTo>
                  <a:pt x="1692383" y="658930"/>
                  <a:pt x="1688573" y="626434"/>
                  <a:pt x="1703852" y="623888"/>
                </a:cubicBezTo>
                <a:cubicBezTo>
                  <a:pt x="1706328" y="623475"/>
                  <a:pt x="1708615" y="625475"/>
                  <a:pt x="1710996" y="626269"/>
                </a:cubicBezTo>
                <a:cubicBezTo>
                  <a:pt x="1711790" y="629444"/>
                  <a:pt x="1712945" y="632550"/>
                  <a:pt x="1713377" y="635794"/>
                </a:cubicBezTo>
                <a:cubicBezTo>
                  <a:pt x="1714536" y="644484"/>
                  <a:pt x="1712611" y="653805"/>
                  <a:pt x="1715758" y="661988"/>
                </a:cubicBezTo>
                <a:cubicBezTo>
                  <a:pt x="1717032" y="665301"/>
                  <a:pt x="1722201" y="664989"/>
                  <a:pt x="1725283" y="666750"/>
                </a:cubicBezTo>
                <a:cubicBezTo>
                  <a:pt x="1727768" y="668170"/>
                  <a:pt x="1730046" y="669925"/>
                  <a:pt x="1732427" y="671513"/>
                </a:cubicBezTo>
                <a:cubicBezTo>
                  <a:pt x="1736396" y="670719"/>
                  <a:pt x="1741040" y="671484"/>
                  <a:pt x="1744333" y="669132"/>
                </a:cubicBezTo>
                <a:cubicBezTo>
                  <a:pt x="1751562" y="663969"/>
                  <a:pt x="1747311" y="656331"/>
                  <a:pt x="1751477" y="650082"/>
                </a:cubicBezTo>
                <a:cubicBezTo>
                  <a:pt x="1753065" y="647701"/>
                  <a:pt x="1756240" y="646907"/>
                  <a:pt x="1758621" y="645319"/>
                </a:cubicBezTo>
                <a:cubicBezTo>
                  <a:pt x="1764256" y="647197"/>
                  <a:pt x="1771928" y="650082"/>
                  <a:pt x="1777671" y="650082"/>
                </a:cubicBezTo>
                <a:cubicBezTo>
                  <a:pt x="1788978" y="650082"/>
                  <a:pt x="1800020" y="647516"/>
                  <a:pt x="1811008" y="645319"/>
                </a:cubicBezTo>
                <a:cubicBezTo>
                  <a:pt x="1818152" y="646113"/>
                  <a:pt x="1825766" y="645031"/>
                  <a:pt x="1832440" y="647700"/>
                </a:cubicBezTo>
                <a:cubicBezTo>
                  <a:pt x="1834771" y="648632"/>
                  <a:pt x="1834821" y="652334"/>
                  <a:pt x="1834821" y="654844"/>
                </a:cubicBezTo>
                <a:cubicBezTo>
                  <a:pt x="1834821" y="662821"/>
                  <a:pt x="1834786" y="671033"/>
                  <a:pt x="1832440" y="678657"/>
                </a:cubicBezTo>
                <a:cubicBezTo>
                  <a:pt x="1831450" y="681876"/>
                  <a:pt x="1827954" y="683733"/>
                  <a:pt x="1825296" y="685800"/>
                </a:cubicBezTo>
                <a:cubicBezTo>
                  <a:pt x="1799672" y="705728"/>
                  <a:pt x="1820076" y="686256"/>
                  <a:pt x="1803865" y="702469"/>
                </a:cubicBezTo>
                <a:cubicBezTo>
                  <a:pt x="1802741" y="705840"/>
                  <a:pt x="1799102" y="716144"/>
                  <a:pt x="1799102" y="719138"/>
                </a:cubicBezTo>
                <a:cubicBezTo>
                  <a:pt x="1799102" y="725537"/>
                  <a:pt x="1800338" y="731892"/>
                  <a:pt x="1801483" y="738188"/>
                </a:cubicBezTo>
                <a:cubicBezTo>
                  <a:pt x="1801932" y="740658"/>
                  <a:pt x="1802090" y="743557"/>
                  <a:pt x="1803865" y="745332"/>
                </a:cubicBezTo>
                <a:cubicBezTo>
                  <a:pt x="1805640" y="747107"/>
                  <a:pt x="1808627" y="746919"/>
                  <a:pt x="1811008" y="747713"/>
                </a:cubicBezTo>
                <a:cubicBezTo>
                  <a:pt x="1815771" y="746919"/>
                  <a:pt x="1820612" y="746503"/>
                  <a:pt x="1825296" y="745332"/>
                </a:cubicBezTo>
                <a:cubicBezTo>
                  <a:pt x="1830166" y="744114"/>
                  <a:pt x="1839583" y="740569"/>
                  <a:pt x="1839583" y="740569"/>
                </a:cubicBezTo>
                <a:cubicBezTo>
                  <a:pt x="1845933" y="741363"/>
                  <a:pt x="1852691" y="740573"/>
                  <a:pt x="1858633" y="742950"/>
                </a:cubicBezTo>
                <a:cubicBezTo>
                  <a:pt x="1861290" y="744013"/>
                  <a:pt x="1862234" y="747479"/>
                  <a:pt x="1863396" y="750094"/>
                </a:cubicBezTo>
                <a:cubicBezTo>
                  <a:pt x="1865435" y="754682"/>
                  <a:pt x="1866570" y="759619"/>
                  <a:pt x="1868158" y="764382"/>
                </a:cubicBezTo>
                <a:cubicBezTo>
                  <a:pt x="1868952" y="766763"/>
                  <a:pt x="1869148" y="769437"/>
                  <a:pt x="1870540" y="771525"/>
                </a:cubicBezTo>
                <a:lnTo>
                  <a:pt x="1875302" y="778669"/>
                </a:lnTo>
                <a:cubicBezTo>
                  <a:pt x="1874508" y="783432"/>
                  <a:pt x="1874882" y="788545"/>
                  <a:pt x="1872921" y="792957"/>
                </a:cubicBezTo>
                <a:cubicBezTo>
                  <a:pt x="1871553" y="796034"/>
                  <a:pt x="1867145" y="797023"/>
                  <a:pt x="1865777" y="800100"/>
                </a:cubicBezTo>
                <a:cubicBezTo>
                  <a:pt x="1863816" y="804512"/>
                  <a:pt x="1864343" y="809653"/>
                  <a:pt x="1863396" y="814388"/>
                </a:cubicBezTo>
                <a:cubicBezTo>
                  <a:pt x="1862886" y="816936"/>
                  <a:pt x="1860148" y="828028"/>
                  <a:pt x="1858633" y="831057"/>
                </a:cubicBezTo>
                <a:cubicBezTo>
                  <a:pt x="1857353" y="833616"/>
                  <a:pt x="1855458" y="835819"/>
                  <a:pt x="1853871" y="838200"/>
                </a:cubicBezTo>
                <a:cubicBezTo>
                  <a:pt x="1853077" y="841375"/>
                  <a:pt x="1851988" y="844490"/>
                  <a:pt x="1851490" y="847725"/>
                </a:cubicBezTo>
                <a:cubicBezTo>
                  <a:pt x="1850397" y="854829"/>
                  <a:pt x="1850518" y="862109"/>
                  <a:pt x="1849108" y="869157"/>
                </a:cubicBezTo>
                <a:cubicBezTo>
                  <a:pt x="1848123" y="874079"/>
                  <a:pt x="1848523" y="880659"/>
                  <a:pt x="1844346" y="883444"/>
                </a:cubicBezTo>
                <a:lnTo>
                  <a:pt x="1837202" y="888207"/>
                </a:lnTo>
                <a:cubicBezTo>
                  <a:pt x="1835265" y="894018"/>
                  <a:pt x="1834675" y="897877"/>
                  <a:pt x="1830058" y="902494"/>
                </a:cubicBezTo>
                <a:cubicBezTo>
                  <a:pt x="1828034" y="904518"/>
                  <a:pt x="1825296" y="905669"/>
                  <a:pt x="1822915" y="907257"/>
                </a:cubicBezTo>
                <a:cubicBezTo>
                  <a:pt x="1821327" y="909638"/>
                  <a:pt x="1820306" y="912516"/>
                  <a:pt x="1818152" y="914400"/>
                </a:cubicBezTo>
                <a:cubicBezTo>
                  <a:pt x="1813844" y="918169"/>
                  <a:pt x="1809418" y="922536"/>
                  <a:pt x="1803865" y="923925"/>
                </a:cubicBezTo>
                <a:cubicBezTo>
                  <a:pt x="1796924" y="925661"/>
                  <a:pt x="1789497" y="927679"/>
                  <a:pt x="1782433" y="928688"/>
                </a:cubicBezTo>
                <a:cubicBezTo>
                  <a:pt x="1775318" y="929704"/>
                  <a:pt x="1768146" y="930275"/>
                  <a:pt x="1761002" y="931069"/>
                </a:cubicBezTo>
                <a:lnTo>
                  <a:pt x="1739571" y="938213"/>
                </a:lnTo>
                <a:cubicBezTo>
                  <a:pt x="1737190" y="939007"/>
                  <a:pt x="1734862" y="939985"/>
                  <a:pt x="1732427" y="940594"/>
                </a:cubicBezTo>
                <a:cubicBezTo>
                  <a:pt x="1720467" y="943584"/>
                  <a:pt x="1726007" y="941940"/>
                  <a:pt x="1715758" y="945357"/>
                </a:cubicBezTo>
                <a:cubicBezTo>
                  <a:pt x="1711054" y="943788"/>
                  <a:pt x="1704827" y="942407"/>
                  <a:pt x="1701471" y="938213"/>
                </a:cubicBezTo>
                <a:cubicBezTo>
                  <a:pt x="1699903" y="936253"/>
                  <a:pt x="1699780" y="933483"/>
                  <a:pt x="1699090" y="931069"/>
                </a:cubicBezTo>
                <a:cubicBezTo>
                  <a:pt x="1693109" y="910138"/>
                  <a:pt x="1700036" y="931529"/>
                  <a:pt x="1694327" y="914400"/>
                </a:cubicBezTo>
                <a:cubicBezTo>
                  <a:pt x="1693533" y="908050"/>
                  <a:pt x="1693498" y="901558"/>
                  <a:pt x="1691946" y="895350"/>
                </a:cubicBezTo>
                <a:cubicBezTo>
                  <a:pt x="1691085" y="891906"/>
                  <a:pt x="1689064" y="888835"/>
                  <a:pt x="1687183" y="885825"/>
                </a:cubicBezTo>
                <a:cubicBezTo>
                  <a:pt x="1682664" y="878595"/>
                  <a:pt x="1680212" y="875195"/>
                  <a:pt x="1672896" y="871538"/>
                </a:cubicBezTo>
                <a:cubicBezTo>
                  <a:pt x="1670651" y="870416"/>
                  <a:pt x="1668133" y="869951"/>
                  <a:pt x="1665752" y="869157"/>
                </a:cubicBezTo>
                <a:cubicBezTo>
                  <a:pt x="1663371" y="870744"/>
                  <a:pt x="1659888" y="871359"/>
                  <a:pt x="1658608" y="873919"/>
                </a:cubicBezTo>
                <a:cubicBezTo>
                  <a:pt x="1656449" y="878238"/>
                  <a:pt x="1657239" y="883486"/>
                  <a:pt x="1656227" y="888207"/>
                </a:cubicBezTo>
                <a:cubicBezTo>
                  <a:pt x="1654856" y="894607"/>
                  <a:pt x="1653187" y="900942"/>
                  <a:pt x="1651465" y="907257"/>
                </a:cubicBezTo>
                <a:cubicBezTo>
                  <a:pt x="1650805" y="909678"/>
                  <a:pt x="1650858" y="912625"/>
                  <a:pt x="1649083" y="914400"/>
                </a:cubicBezTo>
                <a:cubicBezTo>
                  <a:pt x="1647308" y="916175"/>
                  <a:pt x="1644321" y="915988"/>
                  <a:pt x="1641940" y="916782"/>
                </a:cubicBezTo>
                <a:cubicBezTo>
                  <a:pt x="1630305" y="928416"/>
                  <a:pt x="1639896" y="920331"/>
                  <a:pt x="1625271" y="928688"/>
                </a:cubicBezTo>
                <a:cubicBezTo>
                  <a:pt x="1622786" y="930108"/>
                  <a:pt x="1620687" y="932170"/>
                  <a:pt x="1618127" y="933450"/>
                </a:cubicBezTo>
                <a:cubicBezTo>
                  <a:pt x="1615882" y="934573"/>
                  <a:pt x="1613177" y="934613"/>
                  <a:pt x="1610983" y="935832"/>
                </a:cubicBezTo>
                <a:cubicBezTo>
                  <a:pt x="1605980" y="938612"/>
                  <a:pt x="1601458" y="942182"/>
                  <a:pt x="1596696" y="945357"/>
                </a:cubicBezTo>
                <a:cubicBezTo>
                  <a:pt x="1594315" y="946944"/>
                  <a:pt x="1592267" y="949214"/>
                  <a:pt x="1589552" y="950119"/>
                </a:cubicBezTo>
                <a:lnTo>
                  <a:pt x="1575265" y="954882"/>
                </a:lnTo>
                <a:cubicBezTo>
                  <a:pt x="1573672" y="957006"/>
                  <a:pt x="1564914" y="966592"/>
                  <a:pt x="1565740" y="971550"/>
                </a:cubicBezTo>
                <a:cubicBezTo>
                  <a:pt x="1566210" y="974373"/>
                  <a:pt x="1568267" y="976906"/>
                  <a:pt x="1570502" y="978694"/>
                </a:cubicBezTo>
                <a:cubicBezTo>
                  <a:pt x="1572462" y="980262"/>
                  <a:pt x="1575265" y="980281"/>
                  <a:pt x="1577646" y="981075"/>
                </a:cubicBezTo>
                <a:cubicBezTo>
                  <a:pt x="1578440" y="985044"/>
                  <a:pt x="1578962" y="989077"/>
                  <a:pt x="1580027" y="992982"/>
                </a:cubicBezTo>
                <a:cubicBezTo>
                  <a:pt x="1581348" y="997825"/>
                  <a:pt x="1584790" y="1007269"/>
                  <a:pt x="1584790" y="1007269"/>
                </a:cubicBezTo>
                <a:cubicBezTo>
                  <a:pt x="1583900" y="1012610"/>
                  <a:pt x="1583923" y="1024515"/>
                  <a:pt x="1577646" y="1028700"/>
                </a:cubicBezTo>
                <a:cubicBezTo>
                  <a:pt x="1574923" y="1030515"/>
                  <a:pt x="1571268" y="1030183"/>
                  <a:pt x="1568121" y="1031082"/>
                </a:cubicBezTo>
                <a:cubicBezTo>
                  <a:pt x="1565707" y="1031772"/>
                  <a:pt x="1563485" y="1033352"/>
                  <a:pt x="1560977" y="1033463"/>
                </a:cubicBezTo>
                <a:cubicBezTo>
                  <a:pt x="1527663" y="1034943"/>
                  <a:pt x="1494302" y="1035050"/>
                  <a:pt x="1460965" y="1035844"/>
                </a:cubicBezTo>
                <a:cubicBezTo>
                  <a:pt x="1456000" y="1039154"/>
                  <a:pt x="1448511" y="1043957"/>
                  <a:pt x="1444296" y="1047750"/>
                </a:cubicBezTo>
                <a:cubicBezTo>
                  <a:pt x="1439290" y="1052256"/>
                  <a:pt x="1430008" y="1062038"/>
                  <a:pt x="1430008" y="1062038"/>
                </a:cubicBezTo>
                <a:cubicBezTo>
                  <a:pt x="1429214" y="1064419"/>
                  <a:pt x="1428872" y="1067003"/>
                  <a:pt x="1427627" y="1069182"/>
                </a:cubicBezTo>
                <a:cubicBezTo>
                  <a:pt x="1425658" y="1072628"/>
                  <a:pt x="1422790" y="1075477"/>
                  <a:pt x="1420483" y="1078707"/>
                </a:cubicBezTo>
                <a:cubicBezTo>
                  <a:pt x="1418820" y="1081036"/>
                  <a:pt x="1417308" y="1083469"/>
                  <a:pt x="1415721" y="1085850"/>
                </a:cubicBezTo>
                <a:cubicBezTo>
                  <a:pt x="1416515" y="1090613"/>
                  <a:pt x="1416575" y="1095557"/>
                  <a:pt x="1418102" y="1100138"/>
                </a:cubicBezTo>
                <a:cubicBezTo>
                  <a:pt x="1419007" y="1102853"/>
                  <a:pt x="1422460" y="1104449"/>
                  <a:pt x="1422865" y="1107282"/>
                </a:cubicBezTo>
                <a:cubicBezTo>
                  <a:pt x="1424889" y="1121448"/>
                  <a:pt x="1424189" y="1135874"/>
                  <a:pt x="1425246" y="1150144"/>
                </a:cubicBezTo>
                <a:cubicBezTo>
                  <a:pt x="1425515" y="1153774"/>
                  <a:pt x="1426189" y="1171844"/>
                  <a:pt x="1430008" y="1178719"/>
                </a:cubicBezTo>
                <a:cubicBezTo>
                  <a:pt x="1432788" y="1183723"/>
                  <a:pt x="1439533" y="1193007"/>
                  <a:pt x="1439533" y="1193007"/>
                </a:cubicBezTo>
                <a:cubicBezTo>
                  <a:pt x="1440327" y="1196182"/>
                  <a:pt x="1441915" y="1199259"/>
                  <a:pt x="1441915" y="1202532"/>
                </a:cubicBezTo>
                <a:cubicBezTo>
                  <a:pt x="1441915" y="1237261"/>
                  <a:pt x="1404309" y="1213223"/>
                  <a:pt x="1370477" y="1212057"/>
                </a:cubicBezTo>
                <a:cubicBezTo>
                  <a:pt x="1355396" y="1212851"/>
                  <a:pt x="1340273" y="1213071"/>
                  <a:pt x="1325233" y="1214438"/>
                </a:cubicBezTo>
                <a:cubicBezTo>
                  <a:pt x="1322734" y="1214665"/>
                  <a:pt x="1320503" y="1216130"/>
                  <a:pt x="1318090" y="1216819"/>
                </a:cubicBezTo>
                <a:cubicBezTo>
                  <a:pt x="1314943" y="1217718"/>
                  <a:pt x="1311740" y="1218406"/>
                  <a:pt x="1308565" y="1219200"/>
                </a:cubicBezTo>
                <a:cubicBezTo>
                  <a:pt x="1306184" y="1221581"/>
                  <a:pt x="1303489" y="1223686"/>
                  <a:pt x="1301421" y="1226344"/>
                </a:cubicBezTo>
                <a:cubicBezTo>
                  <a:pt x="1295263" y="1234262"/>
                  <a:pt x="1292864" y="1241981"/>
                  <a:pt x="1284752" y="1247775"/>
                </a:cubicBezTo>
                <a:cubicBezTo>
                  <a:pt x="1281863" y="1249838"/>
                  <a:pt x="1278309" y="1250777"/>
                  <a:pt x="1275227" y="1252538"/>
                </a:cubicBezTo>
                <a:cubicBezTo>
                  <a:pt x="1272742" y="1253958"/>
                  <a:pt x="1270464" y="1255713"/>
                  <a:pt x="1268083" y="1257300"/>
                </a:cubicBezTo>
                <a:cubicBezTo>
                  <a:pt x="1264908" y="1262063"/>
                  <a:pt x="1259946" y="1266035"/>
                  <a:pt x="1258558" y="1271588"/>
                </a:cubicBezTo>
                <a:cubicBezTo>
                  <a:pt x="1256849" y="1278423"/>
                  <a:pt x="1254313" y="1289604"/>
                  <a:pt x="1251415" y="1295400"/>
                </a:cubicBezTo>
                <a:cubicBezTo>
                  <a:pt x="1249827" y="1298575"/>
                  <a:pt x="1248925" y="1302198"/>
                  <a:pt x="1246652" y="1304925"/>
                </a:cubicBezTo>
                <a:cubicBezTo>
                  <a:pt x="1243101" y="1309187"/>
                  <a:pt x="1237242" y="1310443"/>
                  <a:pt x="1232365" y="1312069"/>
                </a:cubicBezTo>
                <a:cubicBezTo>
                  <a:pt x="1224817" y="1300747"/>
                  <a:pt x="1228508" y="1307642"/>
                  <a:pt x="1222840" y="1290638"/>
                </a:cubicBezTo>
                <a:cubicBezTo>
                  <a:pt x="1222046" y="1288257"/>
                  <a:pt x="1221850" y="1285583"/>
                  <a:pt x="1220458" y="1283494"/>
                </a:cubicBezTo>
                <a:cubicBezTo>
                  <a:pt x="1218871" y="1281113"/>
                  <a:pt x="1217116" y="1278835"/>
                  <a:pt x="1215696" y="1276350"/>
                </a:cubicBezTo>
                <a:cubicBezTo>
                  <a:pt x="1210140" y="1266626"/>
                  <a:pt x="1213759" y="1265170"/>
                  <a:pt x="1201408" y="1264444"/>
                </a:cubicBezTo>
                <a:cubicBezTo>
                  <a:pt x="1177624" y="1263045"/>
                  <a:pt x="1153783" y="1262857"/>
                  <a:pt x="1129971" y="1262063"/>
                </a:cubicBezTo>
                <a:cubicBezTo>
                  <a:pt x="1129177" y="1259682"/>
                  <a:pt x="1127590" y="1257429"/>
                  <a:pt x="1127590" y="1254919"/>
                </a:cubicBezTo>
                <a:cubicBezTo>
                  <a:pt x="1127590" y="1246152"/>
                  <a:pt x="1128731" y="1237404"/>
                  <a:pt x="1129971" y="1228725"/>
                </a:cubicBezTo>
                <a:cubicBezTo>
                  <a:pt x="1130326" y="1226240"/>
                  <a:pt x="1131663" y="1223995"/>
                  <a:pt x="1132352" y="1221582"/>
                </a:cubicBezTo>
                <a:cubicBezTo>
                  <a:pt x="1133251" y="1218435"/>
                  <a:pt x="1133939" y="1215232"/>
                  <a:pt x="1134733" y="1212057"/>
                </a:cubicBezTo>
                <a:cubicBezTo>
                  <a:pt x="1133939" y="1209676"/>
                  <a:pt x="1133920" y="1206873"/>
                  <a:pt x="1132352" y="1204913"/>
                </a:cubicBezTo>
                <a:cubicBezTo>
                  <a:pt x="1130564" y="1202678"/>
                  <a:pt x="1127407" y="1201982"/>
                  <a:pt x="1125208" y="1200150"/>
                </a:cubicBezTo>
                <a:cubicBezTo>
                  <a:pt x="1122621" y="1197994"/>
                  <a:pt x="1120132" y="1195665"/>
                  <a:pt x="1118065" y="1193007"/>
                </a:cubicBezTo>
                <a:cubicBezTo>
                  <a:pt x="1112726" y="1186143"/>
                  <a:pt x="1103266" y="1167437"/>
                  <a:pt x="1094252" y="1164432"/>
                </a:cubicBezTo>
                <a:lnTo>
                  <a:pt x="1079965" y="1159669"/>
                </a:lnTo>
                <a:cubicBezTo>
                  <a:pt x="1077584" y="1160463"/>
                  <a:pt x="1074389" y="1160090"/>
                  <a:pt x="1072821" y="1162050"/>
                </a:cubicBezTo>
                <a:cubicBezTo>
                  <a:pt x="1067090" y="1169213"/>
                  <a:pt x="1074330" y="1188825"/>
                  <a:pt x="1068058" y="1193007"/>
                </a:cubicBezTo>
                <a:cubicBezTo>
                  <a:pt x="1058788" y="1199187"/>
                  <a:pt x="1045833" y="1194594"/>
                  <a:pt x="1034721" y="1195388"/>
                </a:cubicBezTo>
                <a:lnTo>
                  <a:pt x="1020433" y="1197769"/>
                </a:lnTo>
                <a:cubicBezTo>
                  <a:pt x="1016451" y="1198493"/>
                  <a:pt x="1012574" y="1200150"/>
                  <a:pt x="1008527" y="1200150"/>
                </a:cubicBezTo>
                <a:cubicBezTo>
                  <a:pt x="1002128" y="1200150"/>
                  <a:pt x="995827" y="1198563"/>
                  <a:pt x="989477" y="1197769"/>
                </a:cubicBezTo>
                <a:cubicBezTo>
                  <a:pt x="982304" y="1192988"/>
                  <a:pt x="981264" y="1191868"/>
                  <a:pt x="972808" y="1188244"/>
                </a:cubicBezTo>
                <a:cubicBezTo>
                  <a:pt x="970501" y="1187255"/>
                  <a:pt x="968046" y="1186657"/>
                  <a:pt x="965665" y="1185863"/>
                </a:cubicBezTo>
                <a:cubicBezTo>
                  <a:pt x="962052" y="1183454"/>
                  <a:pt x="956308" y="1178719"/>
                  <a:pt x="951377" y="1178719"/>
                </a:cubicBezTo>
                <a:cubicBezTo>
                  <a:pt x="947330" y="1178719"/>
                  <a:pt x="943397" y="1180118"/>
                  <a:pt x="939471" y="1181100"/>
                </a:cubicBezTo>
                <a:cubicBezTo>
                  <a:pt x="933717" y="1182539"/>
                  <a:pt x="929735" y="1184197"/>
                  <a:pt x="925183" y="1188244"/>
                </a:cubicBezTo>
                <a:cubicBezTo>
                  <a:pt x="900717" y="1209992"/>
                  <a:pt x="919966" y="1196486"/>
                  <a:pt x="903752" y="1207294"/>
                </a:cubicBezTo>
                <a:cubicBezTo>
                  <a:pt x="887284" y="1231999"/>
                  <a:pt x="913627" y="1195040"/>
                  <a:pt x="889465" y="1219200"/>
                </a:cubicBezTo>
                <a:cubicBezTo>
                  <a:pt x="887690" y="1220975"/>
                  <a:pt x="887877" y="1223963"/>
                  <a:pt x="887083" y="1226344"/>
                </a:cubicBezTo>
                <a:cubicBezTo>
                  <a:pt x="885496" y="1239838"/>
                  <a:pt x="884986" y="1253502"/>
                  <a:pt x="882321" y="1266825"/>
                </a:cubicBezTo>
                <a:cubicBezTo>
                  <a:pt x="881760" y="1269631"/>
                  <a:pt x="880391" y="1273564"/>
                  <a:pt x="877558" y="1273969"/>
                </a:cubicBezTo>
                <a:cubicBezTo>
                  <a:pt x="873327" y="1274574"/>
                  <a:pt x="869621" y="1270794"/>
                  <a:pt x="865652" y="1269207"/>
                </a:cubicBezTo>
                <a:cubicBezTo>
                  <a:pt x="862477" y="1264444"/>
                  <a:pt x="856290" y="1260641"/>
                  <a:pt x="856127" y="1254919"/>
                </a:cubicBezTo>
                <a:cubicBezTo>
                  <a:pt x="855333" y="1227138"/>
                  <a:pt x="855207" y="1199329"/>
                  <a:pt x="853746" y="1171575"/>
                </a:cubicBezTo>
                <a:cubicBezTo>
                  <a:pt x="853614" y="1169069"/>
                  <a:pt x="852487" y="1166677"/>
                  <a:pt x="851365" y="1164432"/>
                </a:cubicBezTo>
                <a:cubicBezTo>
                  <a:pt x="850085" y="1161872"/>
                  <a:pt x="848190" y="1159669"/>
                  <a:pt x="846602" y="1157288"/>
                </a:cubicBezTo>
                <a:cubicBezTo>
                  <a:pt x="840935" y="1140285"/>
                  <a:pt x="844625" y="1147177"/>
                  <a:pt x="837077" y="1135857"/>
                </a:cubicBezTo>
                <a:cubicBezTo>
                  <a:pt x="834360" y="1127705"/>
                  <a:pt x="830705" y="1112559"/>
                  <a:pt x="822790" y="1107282"/>
                </a:cubicBezTo>
                <a:cubicBezTo>
                  <a:pt x="813558" y="1101127"/>
                  <a:pt x="818361" y="1103424"/>
                  <a:pt x="808502" y="1100138"/>
                </a:cubicBezTo>
                <a:cubicBezTo>
                  <a:pt x="806121" y="1098550"/>
                  <a:pt x="804099" y="1096197"/>
                  <a:pt x="801358" y="1095375"/>
                </a:cubicBezTo>
                <a:cubicBezTo>
                  <a:pt x="782841" y="1089820"/>
                  <a:pt x="742157" y="1094927"/>
                  <a:pt x="732302" y="1095375"/>
                </a:cubicBezTo>
                <a:cubicBezTo>
                  <a:pt x="730715" y="1097756"/>
                  <a:pt x="728960" y="1100034"/>
                  <a:pt x="727540" y="1102519"/>
                </a:cubicBezTo>
                <a:cubicBezTo>
                  <a:pt x="725779" y="1105601"/>
                  <a:pt x="725287" y="1109534"/>
                  <a:pt x="722777" y="1112044"/>
                </a:cubicBezTo>
                <a:cubicBezTo>
                  <a:pt x="721002" y="1113819"/>
                  <a:pt x="718014" y="1113631"/>
                  <a:pt x="715633" y="1114425"/>
                </a:cubicBezTo>
                <a:cubicBezTo>
                  <a:pt x="710318" y="1113666"/>
                  <a:pt x="690622" y="1110984"/>
                  <a:pt x="684677" y="1109663"/>
                </a:cubicBezTo>
                <a:cubicBezTo>
                  <a:pt x="682227" y="1109119"/>
                  <a:pt x="679914" y="1108076"/>
                  <a:pt x="677533" y="1107282"/>
                </a:cubicBezTo>
                <a:cubicBezTo>
                  <a:pt x="669596" y="1108076"/>
                  <a:pt x="661494" y="1107869"/>
                  <a:pt x="653721" y="1109663"/>
                </a:cubicBezTo>
                <a:cubicBezTo>
                  <a:pt x="650932" y="1110306"/>
                  <a:pt x="649353" y="1113731"/>
                  <a:pt x="646577" y="1114425"/>
                </a:cubicBezTo>
                <a:cubicBezTo>
                  <a:pt x="639604" y="1116168"/>
                  <a:pt x="632290" y="1116013"/>
                  <a:pt x="625146" y="1116807"/>
                </a:cubicBezTo>
                <a:cubicBezTo>
                  <a:pt x="622765" y="1117601"/>
                  <a:pt x="620512" y="1119188"/>
                  <a:pt x="618002" y="1119188"/>
                </a:cubicBezTo>
                <a:cubicBezTo>
                  <a:pt x="585007" y="1119188"/>
                  <a:pt x="590472" y="1120331"/>
                  <a:pt x="572758" y="1114425"/>
                </a:cubicBezTo>
                <a:cubicBezTo>
                  <a:pt x="571171" y="1112044"/>
                  <a:pt x="569158" y="1109897"/>
                  <a:pt x="567996" y="1107282"/>
                </a:cubicBezTo>
                <a:cubicBezTo>
                  <a:pt x="565957" y="1102694"/>
                  <a:pt x="564821" y="1097757"/>
                  <a:pt x="563233" y="1092994"/>
                </a:cubicBezTo>
                <a:lnTo>
                  <a:pt x="560852" y="1085850"/>
                </a:lnTo>
                <a:cubicBezTo>
                  <a:pt x="560058" y="1083469"/>
                  <a:pt x="559080" y="1081142"/>
                  <a:pt x="558471" y="1078707"/>
                </a:cubicBezTo>
                <a:cubicBezTo>
                  <a:pt x="557677" y="1075532"/>
                  <a:pt x="557030" y="1072317"/>
                  <a:pt x="556090" y="1069182"/>
                </a:cubicBezTo>
                <a:cubicBezTo>
                  <a:pt x="554647" y="1064373"/>
                  <a:pt x="552915" y="1059657"/>
                  <a:pt x="551327" y="1054894"/>
                </a:cubicBezTo>
                <a:cubicBezTo>
                  <a:pt x="550533" y="1052513"/>
                  <a:pt x="550069" y="1049995"/>
                  <a:pt x="548946" y="1047750"/>
                </a:cubicBezTo>
                <a:cubicBezTo>
                  <a:pt x="546565" y="1042988"/>
                  <a:pt x="543965" y="1038329"/>
                  <a:pt x="541802" y="1033463"/>
                </a:cubicBezTo>
                <a:cubicBezTo>
                  <a:pt x="535228" y="1018673"/>
                  <a:pt x="544562" y="1034030"/>
                  <a:pt x="534658" y="1019175"/>
                </a:cubicBezTo>
                <a:cubicBezTo>
                  <a:pt x="530206" y="1005819"/>
                  <a:pt x="532889" y="1014476"/>
                  <a:pt x="527515" y="992982"/>
                </a:cubicBezTo>
                <a:cubicBezTo>
                  <a:pt x="526721" y="989807"/>
                  <a:pt x="525596" y="986697"/>
                  <a:pt x="525133" y="983457"/>
                </a:cubicBezTo>
                <a:cubicBezTo>
                  <a:pt x="524339" y="977901"/>
                  <a:pt x="523605" y="972335"/>
                  <a:pt x="522752" y="966788"/>
                </a:cubicBezTo>
                <a:cubicBezTo>
                  <a:pt x="522018" y="962016"/>
                  <a:pt x="521009" y="957286"/>
                  <a:pt x="520371" y="952500"/>
                </a:cubicBezTo>
                <a:cubicBezTo>
                  <a:pt x="519421" y="945375"/>
                  <a:pt x="519007" y="938184"/>
                  <a:pt x="517990" y="931069"/>
                </a:cubicBezTo>
                <a:cubicBezTo>
                  <a:pt x="517290" y="926167"/>
                  <a:pt x="514711" y="914831"/>
                  <a:pt x="513227" y="909638"/>
                </a:cubicBezTo>
                <a:cubicBezTo>
                  <a:pt x="512537" y="907224"/>
                  <a:pt x="511536" y="904908"/>
                  <a:pt x="510846" y="902494"/>
                </a:cubicBezTo>
                <a:cubicBezTo>
                  <a:pt x="509947" y="899347"/>
                  <a:pt x="509405" y="896104"/>
                  <a:pt x="508465" y="892969"/>
                </a:cubicBezTo>
                <a:cubicBezTo>
                  <a:pt x="507022" y="888161"/>
                  <a:pt x="503702" y="878682"/>
                  <a:pt x="503702" y="878682"/>
                </a:cubicBezTo>
                <a:cubicBezTo>
                  <a:pt x="497873" y="837871"/>
                  <a:pt x="504479" y="877023"/>
                  <a:pt x="498940" y="854869"/>
                </a:cubicBezTo>
                <a:cubicBezTo>
                  <a:pt x="497335" y="848450"/>
                  <a:pt x="497076" y="838718"/>
                  <a:pt x="491796" y="833438"/>
                </a:cubicBezTo>
                <a:cubicBezTo>
                  <a:pt x="489286" y="830928"/>
                  <a:pt x="485446" y="830263"/>
                  <a:pt x="482271" y="828675"/>
                </a:cubicBezTo>
                <a:cubicBezTo>
                  <a:pt x="478302" y="829469"/>
                  <a:pt x="474291" y="830075"/>
                  <a:pt x="470365" y="831057"/>
                </a:cubicBezTo>
                <a:cubicBezTo>
                  <a:pt x="467930" y="831666"/>
                  <a:pt x="465731" y="833438"/>
                  <a:pt x="463221" y="833438"/>
                </a:cubicBezTo>
                <a:cubicBezTo>
                  <a:pt x="456822" y="833438"/>
                  <a:pt x="450521" y="831851"/>
                  <a:pt x="444171" y="831057"/>
                </a:cubicBezTo>
                <a:cubicBezTo>
                  <a:pt x="437027" y="833438"/>
                  <a:pt x="428065" y="832875"/>
                  <a:pt x="422740" y="838200"/>
                </a:cubicBezTo>
                <a:cubicBezTo>
                  <a:pt x="420359" y="840581"/>
                  <a:pt x="418398" y="843476"/>
                  <a:pt x="415596" y="845344"/>
                </a:cubicBezTo>
                <a:cubicBezTo>
                  <a:pt x="413507" y="846736"/>
                  <a:pt x="410759" y="846736"/>
                  <a:pt x="408452" y="847725"/>
                </a:cubicBezTo>
                <a:cubicBezTo>
                  <a:pt x="405189" y="849123"/>
                  <a:pt x="402102" y="850900"/>
                  <a:pt x="398927" y="852488"/>
                </a:cubicBezTo>
                <a:cubicBezTo>
                  <a:pt x="394958" y="851694"/>
                  <a:pt x="391028" y="850679"/>
                  <a:pt x="387021" y="850107"/>
                </a:cubicBezTo>
                <a:cubicBezTo>
                  <a:pt x="379906" y="849090"/>
                  <a:pt x="372638" y="849135"/>
                  <a:pt x="365590" y="847725"/>
                </a:cubicBezTo>
                <a:cubicBezTo>
                  <a:pt x="360667" y="846740"/>
                  <a:pt x="356225" y="843947"/>
                  <a:pt x="351302" y="842963"/>
                </a:cubicBezTo>
                <a:cubicBezTo>
                  <a:pt x="321893" y="837082"/>
                  <a:pt x="358621" y="844294"/>
                  <a:pt x="325108" y="838200"/>
                </a:cubicBezTo>
                <a:cubicBezTo>
                  <a:pt x="321126" y="837476"/>
                  <a:pt x="317171" y="836613"/>
                  <a:pt x="313202" y="835819"/>
                </a:cubicBezTo>
                <a:cubicBezTo>
                  <a:pt x="309672" y="841115"/>
                  <a:pt x="307044" y="843701"/>
                  <a:pt x="306058" y="850107"/>
                </a:cubicBezTo>
                <a:cubicBezTo>
                  <a:pt x="304845" y="857991"/>
                  <a:pt x="306200" y="866351"/>
                  <a:pt x="303677" y="873919"/>
                </a:cubicBezTo>
                <a:cubicBezTo>
                  <a:pt x="302772" y="876634"/>
                  <a:pt x="299148" y="877520"/>
                  <a:pt x="296533" y="878682"/>
                </a:cubicBezTo>
                <a:cubicBezTo>
                  <a:pt x="291946" y="880721"/>
                  <a:pt x="287008" y="881857"/>
                  <a:pt x="282246" y="883444"/>
                </a:cubicBezTo>
                <a:lnTo>
                  <a:pt x="267958" y="888207"/>
                </a:lnTo>
                <a:lnTo>
                  <a:pt x="260815" y="890588"/>
                </a:lnTo>
                <a:lnTo>
                  <a:pt x="253671" y="892969"/>
                </a:lnTo>
                <a:cubicBezTo>
                  <a:pt x="246465" y="891528"/>
                  <a:pt x="239824" y="891772"/>
                  <a:pt x="234621" y="885825"/>
                </a:cubicBezTo>
                <a:cubicBezTo>
                  <a:pt x="230852" y="881518"/>
                  <a:pt x="229858" y="874713"/>
                  <a:pt x="225096" y="871538"/>
                </a:cubicBezTo>
                <a:cubicBezTo>
                  <a:pt x="222715" y="869950"/>
                  <a:pt x="220512" y="868055"/>
                  <a:pt x="217952" y="866775"/>
                </a:cubicBezTo>
                <a:cubicBezTo>
                  <a:pt x="214537" y="865067"/>
                  <a:pt x="204333" y="862776"/>
                  <a:pt x="201283" y="862013"/>
                </a:cubicBezTo>
                <a:cubicBezTo>
                  <a:pt x="198108" y="860425"/>
                  <a:pt x="195290" y="857603"/>
                  <a:pt x="191758" y="857250"/>
                </a:cubicBezTo>
                <a:cubicBezTo>
                  <a:pt x="185314" y="856606"/>
                  <a:pt x="176687" y="859893"/>
                  <a:pt x="170327" y="862013"/>
                </a:cubicBezTo>
                <a:cubicBezTo>
                  <a:pt x="167946" y="864394"/>
                  <a:pt x="164854" y="866233"/>
                  <a:pt x="163183" y="869157"/>
                </a:cubicBezTo>
                <a:cubicBezTo>
                  <a:pt x="160008" y="874713"/>
                  <a:pt x="161979" y="880488"/>
                  <a:pt x="158421" y="885825"/>
                </a:cubicBezTo>
                <a:cubicBezTo>
                  <a:pt x="156553" y="888627"/>
                  <a:pt x="153935" y="890901"/>
                  <a:pt x="151277" y="892969"/>
                </a:cubicBezTo>
                <a:cubicBezTo>
                  <a:pt x="146759" y="896483"/>
                  <a:pt x="136990" y="902494"/>
                  <a:pt x="136990" y="902494"/>
                </a:cubicBezTo>
                <a:cubicBezTo>
                  <a:pt x="129846" y="901700"/>
                  <a:pt x="122606" y="901523"/>
                  <a:pt x="115558" y="900113"/>
                </a:cubicBezTo>
                <a:cubicBezTo>
                  <a:pt x="110635" y="899128"/>
                  <a:pt x="105448" y="898134"/>
                  <a:pt x="101271" y="895350"/>
                </a:cubicBezTo>
                <a:cubicBezTo>
                  <a:pt x="90825" y="888387"/>
                  <a:pt x="96416" y="892305"/>
                  <a:pt x="84602" y="883444"/>
                </a:cubicBezTo>
                <a:cubicBezTo>
                  <a:pt x="83015" y="880269"/>
                  <a:pt x="82112" y="876646"/>
                  <a:pt x="79840" y="873919"/>
                </a:cubicBezTo>
                <a:cubicBezTo>
                  <a:pt x="72391" y="864980"/>
                  <a:pt x="64311" y="870205"/>
                  <a:pt x="53646" y="871538"/>
                </a:cubicBezTo>
                <a:cubicBezTo>
                  <a:pt x="40103" y="885081"/>
                  <a:pt x="53143" y="874171"/>
                  <a:pt x="39358" y="881063"/>
                </a:cubicBezTo>
                <a:cubicBezTo>
                  <a:pt x="20886" y="890299"/>
                  <a:pt x="43036" y="882217"/>
                  <a:pt x="25071" y="888207"/>
                </a:cubicBezTo>
                <a:cubicBezTo>
                  <a:pt x="19685" y="880129"/>
                  <a:pt x="22292" y="883444"/>
                  <a:pt x="20308" y="881063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 bwMode="auto">
          <a:xfrm>
            <a:off x="6252480" y="1963044"/>
            <a:ext cx="1243774" cy="880282"/>
          </a:xfrm>
          <a:custGeom>
            <a:avLst/>
            <a:gdLst>
              <a:gd name="connsiteX0" fmla="*/ 9525 w 1454944"/>
              <a:gd name="connsiteY0" fmla="*/ 139474 h 1390799"/>
              <a:gd name="connsiteX1" fmla="*/ 21431 w 1454944"/>
              <a:gd name="connsiteY1" fmla="*/ 129949 h 1390799"/>
              <a:gd name="connsiteX2" fmla="*/ 26194 w 1454944"/>
              <a:gd name="connsiteY2" fmla="*/ 115662 h 1390799"/>
              <a:gd name="connsiteX3" fmla="*/ 23813 w 1454944"/>
              <a:gd name="connsiteY3" fmla="*/ 89468 h 1390799"/>
              <a:gd name="connsiteX4" fmla="*/ 38100 w 1454944"/>
              <a:gd name="connsiteY4" fmla="*/ 84706 h 1390799"/>
              <a:gd name="connsiteX5" fmla="*/ 80963 w 1454944"/>
              <a:gd name="connsiteY5" fmla="*/ 89468 h 1390799"/>
              <a:gd name="connsiteX6" fmla="*/ 104775 w 1454944"/>
              <a:gd name="connsiteY6" fmla="*/ 94231 h 1390799"/>
              <a:gd name="connsiteX7" fmla="*/ 114300 w 1454944"/>
              <a:gd name="connsiteY7" fmla="*/ 120424 h 1390799"/>
              <a:gd name="connsiteX8" fmla="*/ 126206 w 1454944"/>
              <a:gd name="connsiteY8" fmla="*/ 132331 h 1390799"/>
              <a:gd name="connsiteX9" fmla="*/ 140494 w 1454944"/>
              <a:gd name="connsiteY9" fmla="*/ 129949 h 1390799"/>
              <a:gd name="connsiteX10" fmla="*/ 138113 w 1454944"/>
              <a:gd name="connsiteY10" fmla="*/ 122806 h 1390799"/>
              <a:gd name="connsiteX11" fmla="*/ 140494 w 1454944"/>
              <a:gd name="connsiteY11" fmla="*/ 103756 h 1390799"/>
              <a:gd name="connsiteX12" fmla="*/ 147638 w 1454944"/>
              <a:gd name="connsiteY12" fmla="*/ 98993 h 1390799"/>
              <a:gd name="connsiteX13" fmla="*/ 171450 w 1454944"/>
              <a:gd name="connsiteY13" fmla="*/ 96612 h 1390799"/>
              <a:gd name="connsiteX14" fmla="*/ 178594 w 1454944"/>
              <a:gd name="connsiteY14" fmla="*/ 94231 h 1390799"/>
              <a:gd name="connsiteX15" fmla="*/ 195263 w 1454944"/>
              <a:gd name="connsiteY15" fmla="*/ 87087 h 1390799"/>
              <a:gd name="connsiteX16" fmla="*/ 228600 w 1454944"/>
              <a:gd name="connsiteY16" fmla="*/ 84706 h 1390799"/>
              <a:gd name="connsiteX17" fmla="*/ 245269 w 1454944"/>
              <a:gd name="connsiteY17" fmla="*/ 82324 h 1390799"/>
              <a:gd name="connsiteX18" fmla="*/ 252413 w 1454944"/>
              <a:gd name="connsiteY18" fmla="*/ 79943 h 1390799"/>
              <a:gd name="connsiteX19" fmla="*/ 266700 w 1454944"/>
              <a:gd name="connsiteY19" fmla="*/ 84706 h 1390799"/>
              <a:gd name="connsiteX20" fmla="*/ 297656 w 1454944"/>
              <a:gd name="connsiteY20" fmla="*/ 82324 h 1390799"/>
              <a:gd name="connsiteX21" fmla="*/ 304800 w 1454944"/>
              <a:gd name="connsiteY21" fmla="*/ 79943 h 1390799"/>
              <a:gd name="connsiteX22" fmla="*/ 314325 w 1454944"/>
              <a:gd name="connsiteY22" fmla="*/ 77562 h 1390799"/>
              <a:gd name="connsiteX23" fmla="*/ 335756 w 1454944"/>
              <a:gd name="connsiteY23" fmla="*/ 68037 h 1390799"/>
              <a:gd name="connsiteX24" fmla="*/ 342900 w 1454944"/>
              <a:gd name="connsiteY24" fmla="*/ 65656 h 1390799"/>
              <a:gd name="connsiteX25" fmla="*/ 350044 w 1454944"/>
              <a:gd name="connsiteY25" fmla="*/ 58512 h 1390799"/>
              <a:gd name="connsiteX26" fmla="*/ 359569 w 1454944"/>
              <a:gd name="connsiteY26" fmla="*/ 44224 h 1390799"/>
              <a:gd name="connsiteX27" fmla="*/ 366713 w 1454944"/>
              <a:gd name="connsiteY27" fmla="*/ 39462 h 1390799"/>
              <a:gd name="connsiteX28" fmla="*/ 383381 w 1454944"/>
              <a:gd name="connsiteY28" fmla="*/ 51368 h 1390799"/>
              <a:gd name="connsiteX29" fmla="*/ 390525 w 1454944"/>
              <a:gd name="connsiteY29" fmla="*/ 70418 h 1390799"/>
              <a:gd name="connsiteX30" fmla="*/ 397669 w 1454944"/>
              <a:gd name="connsiteY30" fmla="*/ 72799 h 1390799"/>
              <a:gd name="connsiteX31" fmla="*/ 421481 w 1454944"/>
              <a:gd name="connsiteY31" fmla="*/ 75181 h 1390799"/>
              <a:gd name="connsiteX32" fmla="*/ 435769 w 1454944"/>
              <a:gd name="connsiteY32" fmla="*/ 79943 h 1390799"/>
              <a:gd name="connsiteX33" fmla="*/ 450056 w 1454944"/>
              <a:gd name="connsiteY33" fmla="*/ 87087 h 1390799"/>
              <a:gd name="connsiteX34" fmla="*/ 485775 w 1454944"/>
              <a:gd name="connsiteY34" fmla="*/ 77562 h 1390799"/>
              <a:gd name="connsiteX35" fmla="*/ 483394 w 1454944"/>
              <a:gd name="connsiteY35" fmla="*/ 65656 h 1390799"/>
              <a:gd name="connsiteX36" fmla="*/ 473869 w 1454944"/>
              <a:gd name="connsiteY36" fmla="*/ 51368 h 1390799"/>
              <a:gd name="connsiteX37" fmla="*/ 485775 w 1454944"/>
              <a:gd name="connsiteY37" fmla="*/ 15649 h 1390799"/>
              <a:gd name="connsiteX38" fmla="*/ 492919 w 1454944"/>
              <a:gd name="connsiteY38" fmla="*/ 13268 h 1390799"/>
              <a:gd name="connsiteX39" fmla="*/ 502444 w 1454944"/>
              <a:gd name="connsiteY39" fmla="*/ 15649 h 1390799"/>
              <a:gd name="connsiteX40" fmla="*/ 516731 w 1454944"/>
              <a:gd name="connsiteY40" fmla="*/ 29937 h 1390799"/>
              <a:gd name="connsiteX41" fmla="*/ 542925 w 1454944"/>
              <a:gd name="connsiteY41" fmla="*/ 27556 h 1390799"/>
              <a:gd name="connsiteX42" fmla="*/ 640556 w 1454944"/>
              <a:gd name="connsiteY42" fmla="*/ 37081 h 1390799"/>
              <a:gd name="connsiteX43" fmla="*/ 642938 w 1454944"/>
              <a:gd name="connsiteY43" fmla="*/ 63274 h 1390799"/>
              <a:gd name="connsiteX44" fmla="*/ 652463 w 1454944"/>
              <a:gd name="connsiteY44" fmla="*/ 65656 h 1390799"/>
              <a:gd name="connsiteX45" fmla="*/ 666750 w 1454944"/>
              <a:gd name="connsiteY45" fmla="*/ 68037 h 1390799"/>
              <a:gd name="connsiteX46" fmla="*/ 678656 w 1454944"/>
              <a:gd name="connsiteY46" fmla="*/ 79943 h 1390799"/>
              <a:gd name="connsiteX47" fmla="*/ 685800 w 1454944"/>
              <a:gd name="connsiteY47" fmla="*/ 84706 h 1390799"/>
              <a:gd name="connsiteX48" fmla="*/ 695325 w 1454944"/>
              <a:gd name="connsiteY48" fmla="*/ 91849 h 1390799"/>
              <a:gd name="connsiteX49" fmla="*/ 709613 w 1454944"/>
              <a:gd name="connsiteY49" fmla="*/ 101374 h 1390799"/>
              <a:gd name="connsiteX50" fmla="*/ 714375 w 1454944"/>
              <a:gd name="connsiteY50" fmla="*/ 108518 h 1390799"/>
              <a:gd name="connsiteX51" fmla="*/ 721519 w 1454944"/>
              <a:gd name="connsiteY51" fmla="*/ 113281 h 1390799"/>
              <a:gd name="connsiteX52" fmla="*/ 723900 w 1454944"/>
              <a:gd name="connsiteY52" fmla="*/ 120424 h 1390799"/>
              <a:gd name="connsiteX53" fmla="*/ 728663 w 1454944"/>
              <a:gd name="connsiteY53" fmla="*/ 127568 h 1390799"/>
              <a:gd name="connsiteX54" fmla="*/ 733425 w 1454944"/>
              <a:gd name="connsiteY54" fmla="*/ 137093 h 1390799"/>
              <a:gd name="connsiteX55" fmla="*/ 735806 w 1454944"/>
              <a:gd name="connsiteY55" fmla="*/ 144237 h 1390799"/>
              <a:gd name="connsiteX56" fmla="*/ 740569 w 1454944"/>
              <a:gd name="connsiteY56" fmla="*/ 151381 h 1390799"/>
              <a:gd name="connsiteX57" fmla="*/ 742950 w 1454944"/>
              <a:gd name="connsiteY57" fmla="*/ 158524 h 1390799"/>
              <a:gd name="connsiteX58" fmla="*/ 745331 w 1454944"/>
              <a:gd name="connsiteY58" fmla="*/ 187099 h 1390799"/>
              <a:gd name="connsiteX59" fmla="*/ 759619 w 1454944"/>
              <a:gd name="connsiteY59" fmla="*/ 194243 h 1390799"/>
              <a:gd name="connsiteX60" fmla="*/ 766763 w 1454944"/>
              <a:gd name="connsiteY60" fmla="*/ 191862 h 1390799"/>
              <a:gd name="connsiteX61" fmla="*/ 773906 w 1454944"/>
              <a:gd name="connsiteY61" fmla="*/ 184718 h 1390799"/>
              <a:gd name="connsiteX62" fmla="*/ 778669 w 1454944"/>
              <a:gd name="connsiteY62" fmla="*/ 168049 h 1390799"/>
              <a:gd name="connsiteX63" fmla="*/ 783431 w 1454944"/>
              <a:gd name="connsiteY63" fmla="*/ 153762 h 1390799"/>
              <a:gd name="connsiteX64" fmla="*/ 785813 w 1454944"/>
              <a:gd name="connsiteY64" fmla="*/ 146618 h 1390799"/>
              <a:gd name="connsiteX65" fmla="*/ 788194 w 1454944"/>
              <a:gd name="connsiteY65" fmla="*/ 139474 h 1390799"/>
              <a:gd name="connsiteX66" fmla="*/ 804863 w 1454944"/>
              <a:gd name="connsiteY66" fmla="*/ 134712 h 1390799"/>
              <a:gd name="connsiteX67" fmla="*/ 819150 w 1454944"/>
              <a:gd name="connsiteY67" fmla="*/ 129949 h 1390799"/>
              <a:gd name="connsiteX68" fmla="*/ 826294 w 1454944"/>
              <a:gd name="connsiteY68" fmla="*/ 127568 h 1390799"/>
              <a:gd name="connsiteX69" fmla="*/ 854869 w 1454944"/>
              <a:gd name="connsiteY69" fmla="*/ 129949 h 1390799"/>
              <a:gd name="connsiteX70" fmla="*/ 866775 w 1454944"/>
              <a:gd name="connsiteY70" fmla="*/ 132331 h 1390799"/>
              <a:gd name="connsiteX71" fmla="*/ 878681 w 1454944"/>
              <a:gd name="connsiteY71" fmla="*/ 146618 h 1390799"/>
              <a:gd name="connsiteX72" fmla="*/ 885825 w 1454944"/>
              <a:gd name="connsiteY72" fmla="*/ 151381 h 1390799"/>
              <a:gd name="connsiteX73" fmla="*/ 892969 w 1454944"/>
              <a:gd name="connsiteY73" fmla="*/ 158524 h 1390799"/>
              <a:gd name="connsiteX74" fmla="*/ 895350 w 1454944"/>
              <a:gd name="connsiteY74" fmla="*/ 199006 h 1390799"/>
              <a:gd name="connsiteX75" fmla="*/ 902494 w 1454944"/>
              <a:gd name="connsiteY75" fmla="*/ 203768 h 1390799"/>
              <a:gd name="connsiteX76" fmla="*/ 921544 w 1454944"/>
              <a:gd name="connsiteY76" fmla="*/ 201387 h 1390799"/>
              <a:gd name="connsiteX77" fmla="*/ 933450 w 1454944"/>
              <a:gd name="connsiteY77" fmla="*/ 189481 h 1390799"/>
              <a:gd name="connsiteX78" fmla="*/ 926306 w 1454944"/>
              <a:gd name="connsiteY78" fmla="*/ 163287 h 1390799"/>
              <a:gd name="connsiteX79" fmla="*/ 923925 w 1454944"/>
              <a:gd name="connsiteY79" fmla="*/ 156143 h 1390799"/>
              <a:gd name="connsiteX80" fmla="*/ 914400 w 1454944"/>
              <a:gd name="connsiteY80" fmla="*/ 141856 h 1390799"/>
              <a:gd name="connsiteX81" fmla="*/ 912019 w 1454944"/>
              <a:gd name="connsiteY81" fmla="*/ 134712 h 1390799"/>
              <a:gd name="connsiteX82" fmla="*/ 954881 w 1454944"/>
              <a:gd name="connsiteY82" fmla="*/ 125187 h 1390799"/>
              <a:gd name="connsiteX83" fmla="*/ 1012031 w 1454944"/>
              <a:gd name="connsiteY83" fmla="*/ 134712 h 1390799"/>
              <a:gd name="connsiteX84" fmla="*/ 1009650 w 1454944"/>
              <a:gd name="connsiteY84" fmla="*/ 141856 h 1390799"/>
              <a:gd name="connsiteX85" fmla="*/ 1002506 w 1454944"/>
              <a:gd name="connsiteY85" fmla="*/ 156143 h 1390799"/>
              <a:gd name="connsiteX86" fmla="*/ 1004888 w 1454944"/>
              <a:gd name="connsiteY86" fmla="*/ 165668 h 1390799"/>
              <a:gd name="connsiteX87" fmla="*/ 1012031 w 1454944"/>
              <a:gd name="connsiteY87" fmla="*/ 168049 h 1390799"/>
              <a:gd name="connsiteX88" fmla="*/ 1031081 w 1454944"/>
              <a:gd name="connsiteY88" fmla="*/ 163287 h 1390799"/>
              <a:gd name="connsiteX89" fmla="*/ 1054894 w 1454944"/>
              <a:gd name="connsiteY89" fmla="*/ 160906 h 1390799"/>
              <a:gd name="connsiteX90" fmla="*/ 1071563 w 1454944"/>
              <a:gd name="connsiteY90" fmla="*/ 156143 h 1390799"/>
              <a:gd name="connsiteX91" fmla="*/ 1097756 w 1454944"/>
              <a:gd name="connsiteY91" fmla="*/ 148999 h 1390799"/>
              <a:gd name="connsiteX92" fmla="*/ 1121569 w 1454944"/>
              <a:gd name="connsiteY92" fmla="*/ 146618 h 1390799"/>
              <a:gd name="connsiteX93" fmla="*/ 1128713 w 1454944"/>
              <a:gd name="connsiteY93" fmla="*/ 144237 h 1390799"/>
              <a:gd name="connsiteX94" fmla="*/ 1145381 w 1454944"/>
              <a:gd name="connsiteY94" fmla="*/ 141856 h 1390799"/>
              <a:gd name="connsiteX95" fmla="*/ 1152525 w 1454944"/>
              <a:gd name="connsiteY95" fmla="*/ 132331 h 1390799"/>
              <a:gd name="connsiteX96" fmla="*/ 1164431 w 1454944"/>
              <a:gd name="connsiteY96" fmla="*/ 115662 h 1390799"/>
              <a:gd name="connsiteX97" fmla="*/ 1171575 w 1454944"/>
              <a:gd name="connsiteY97" fmla="*/ 110899 h 1390799"/>
              <a:gd name="connsiteX98" fmla="*/ 1204913 w 1454944"/>
              <a:gd name="connsiteY98" fmla="*/ 115662 h 1390799"/>
              <a:gd name="connsiteX99" fmla="*/ 1219200 w 1454944"/>
              <a:gd name="connsiteY99" fmla="*/ 125187 h 1390799"/>
              <a:gd name="connsiteX100" fmla="*/ 1223963 w 1454944"/>
              <a:gd name="connsiteY100" fmla="*/ 132331 h 1390799"/>
              <a:gd name="connsiteX101" fmla="*/ 1231106 w 1454944"/>
              <a:gd name="connsiteY101" fmla="*/ 146618 h 1390799"/>
              <a:gd name="connsiteX102" fmla="*/ 1235869 w 1454944"/>
              <a:gd name="connsiteY102" fmla="*/ 189481 h 1390799"/>
              <a:gd name="connsiteX103" fmla="*/ 1238250 w 1454944"/>
              <a:gd name="connsiteY103" fmla="*/ 203768 h 1390799"/>
              <a:gd name="connsiteX104" fmla="*/ 1245394 w 1454944"/>
              <a:gd name="connsiteY104" fmla="*/ 234724 h 1390799"/>
              <a:gd name="connsiteX105" fmla="*/ 1252538 w 1454944"/>
              <a:gd name="connsiteY105" fmla="*/ 249012 h 1390799"/>
              <a:gd name="connsiteX106" fmla="*/ 1259681 w 1454944"/>
              <a:gd name="connsiteY106" fmla="*/ 253774 h 1390799"/>
              <a:gd name="connsiteX107" fmla="*/ 1269206 w 1454944"/>
              <a:gd name="connsiteY107" fmla="*/ 275206 h 1390799"/>
              <a:gd name="connsiteX108" fmla="*/ 1283494 w 1454944"/>
              <a:gd name="connsiteY108" fmla="*/ 279968 h 1390799"/>
              <a:gd name="connsiteX109" fmla="*/ 1290638 w 1454944"/>
              <a:gd name="connsiteY109" fmla="*/ 287112 h 1390799"/>
              <a:gd name="connsiteX110" fmla="*/ 1290638 w 1454944"/>
              <a:gd name="connsiteY110" fmla="*/ 313306 h 1390799"/>
              <a:gd name="connsiteX111" fmla="*/ 1288256 w 1454944"/>
              <a:gd name="connsiteY111" fmla="*/ 320449 h 1390799"/>
              <a:gd name="connsiteX112" fmla="*/ 1273969 w 1454944"/>
              <a:gd name="connsiteY112" fmla="*/ 325212 h 1390799"/>
              <a:gd name="connsiteX113" fmla="*/ 1264444 w 1454944"/>
              <a:gd name="connsiteY113" fmla="*/ 322831 h 1390799"/>
              <a:gd name="connsiteX114" fmla="*/ 1262063 w 1454944"/>
              <a:gd name="connsiteY114" fmla="*/ 329974 h 1390799"/>
              <a:gd name="connsiteX115" fmla="*/ 1266825 w 1454944"/>
              <a:gd name="connsiteY115" fmla="*/ 344262 h 1390799"/>
              <a:gd name="connsiteX116" fmla="*/ 1269206 w 1454944"/>
              <a:gd name="connsiteY116" fmla="*/ 370456 h 1390799"/>
              <a:gd name="connsiteX117" fmla="*/ 1273969 w 1454944"/>
              <a:gd name="connsiteY117" fmla="*/ 391887 h 1390799"/>
              <a:gd name="connsiteX118" fmla="*/ 1278731 w 1454944"/>
              <a:gd name="connsiteY118" fmla="*/ 406174 h 1390799"/>
              <a:gd name="connsiteX119" fmla="*/ 1281113 w 1454944"/>
              <a:gd name="connsiteY119" fmla="*/ 413318 h 1390799"/>
              <a:gd name="connsiteX120" fmla="*/ 1290638 w 1454944"/>
              <a:gd name="connsiteY120" fmla="*/ 434749 h 1390799"/>
              <a:gd name="connsiteX121" fmla="*/ 1293019 w 1454944"/>
              <a:gd name="connsiteY121" fmla="*/ 441893 h 1390799"/>
              <a:gd name="connsiteX122" fmla="*/ 1302544 w 1454944"/>
              <a:gd name="connsiteY122" fmla="*/ 463324 h 1390799"/>
              <a:gd name="connsiteX123" fmla="*/ 1304925 w 1454944"/>
              <a:gd name="connsiteY123" fmla="*/ 470468 h 1390799"/>
              <a:gd name="connsiteX124" fmla="*/ 1319213 w 1454944"/>
              <a:gd name="connsiteY124" fmla="*/ 491899 h 1390799"/>
              <a:gd name="connsiteX125" fmla="*/ 1323975 w 1454944"/>
              <a:gd name="connsiteY125" fmla="*/ 499043 h 1390799"/>
              <a:gd name="connsiteX126" fmla="*/ 1328738 w 1454944"/>
              <a:gd name="connsiteY126" fmla="*/ 513331 h 1390799"/>
              <a:gd name="connsiteX127" fmla="*/ 1326356 w 1454944"/>
              <a:gd name="connsiteY127" fmla="*/ 537143 h 1390799"/>
              <a:gd name="connsiteX128" fmla="*/ 1323975 w 1454944"/>
              <a:gd name="connsiteY128" fmla="*/ 546668 h 1390799"/>
              <a:gd name="connsiteX129" fmla="*/ 1316831 w 1454944"/>
              <a:gd name="connsiteY129" fmla="*/ 551431 h 1390799"/>
              <a:gd name="connsiteX130" fmla="*/ 1312069 w 1454944"/>
              <a:gd name="connsiteY130" fmla="*/ 560956 h 1390799"/>
              <a:gd name="connsiteX131" fmla="*/ 1307306 w 1454944"/>
              <a:gd name="connsiteY131" fmla="*/ 568099 h 1390799"/>
              <a:gd name="connsiteX132" fmla="*/ 1304925 w 1454944"/>
              <a:gd name="connsiteY132" fmla="*/ 577624 h 1390799"/>
              <a:gd name="connsiteX133" fmla="*/ 1300163 w 1454944"/>
              <a:gd name="connsiteY133" fmla="*/ 591912 h 1390799"/>
              <a:gd name="connsiteX134" fmla="*/ 1297781 w 1454944"/>
              <a:gd name="connsiteY134" fmla="*/ 615724 h 1390799"/>
              <a:gd name="connsiteX135" fmla="*/ 1285875 w 1454944"/>
              <a:gd name="connsiteY135" fmla="*/ 618106 h 1390799"/>
              <a:gd name="connsiteX136" fmla="*/ 1271588 w 1454944"/>
              <a:gd name="connsiteY136" fmla="*/ 627631 h 1390799"/>
              <a:gd name="connsiteX137" fmla="*/ 1266825 w 1454944"/>
              <a:gd name="connsiteY137" fmla="*/ 634774 h 1390799"/>
              <a:gd name="connsiteX138" fmla="*/ 1266825 w 1454944"/>
              <a:gd name="connsiteY138" fmla="*/ 653824 h 1390799"/>
              <a:gd name="connsiteX139" fmla="*/ 1281113 w 1454944"/>
              <a:gd name="connsiteY139" fmla="*/ 663349 h 1390799"/>
              <a:gd name="connsiteX140" fmla="*/ 1290638 w 1454944"/>
              <a:gd name="connsiteY140" fmla="*/ 677637 h 1390799"/>
              <a:gd name="connsiteX141" fmla="*/ 1295400 w 1454944"/>
              <a:gd name="connsiteY141" fmla="*/ 684781 h 1390799"/>
              <a:gd name="connsiteX142" fmla="*/ 1302544 w 1454944"/>
              <a:gd name="connsiteY142" fmla="*/ 699068 h 1390799"/>
              <a:gd name="connsiteX143" fmla="*/ 1293019 w 1454944"/>
              <a:gd name="connsiteY143" fmla="*/ 715737 h 1390799"/>
              <a:gd name="connsiteX144" fmla="*/ 1278731 w 1454944"/>
              <a:gd name="connsiteY144" fmla="*/ 725262 h 1390799"/>
              <a:gd name="connsiteX145" fmla="*/ 1271588 w 1454944"/>
              <a:gd name="connsiteY145" fmla="*/ 730024 h 1390799"/>
              <a:gd name="connsiteX146" fmla="*/ 1250156 w 1454944"/>
              <a:gd name="connsiteY146" fmla="*/ 737168 h 1390799"/>
              <a:gd name="connsiteX147" fmla="*/ 1243013 w 1454944"/>
              <a:gd name="connsiteY147" fmla="*/ 739549 h 1390799"/>
              <a:gd name="connsiteX148" fmla="*/ 1240631 w 1454944"/>
              <a:gd name="connsiteY148" fmla="*/ 760981 h 1390799"/>
              <a:gd name="connsiteX149" fmla="*/ 1247775 w 1454944"/>
              <a:gd name="connsiteY149" fmla="*/ 765743 h 1390799"/>
              <a:gd name="connsiteX150" fmla="*/ 1254919 w 1454944"/>
              <a:gd name="connsiteY150" fmla="*/ 768124 h 1390799"/>
              <a:gd name="connsiteX151" fmla="*/ 1278731 w 1454944"/>
              <a:gd name="connsiteY151" fmla="*/ 772887 h 1390799"/>
              <a:gd name="connsiteX152" fmla="*/ 1293019 w 1454944"/>
              <a:gd name="connsiteY152" fmla="*/ 777649 h 1390799"/>
              <a:gd name="connsiteX153" fmla="*/ 1300163 w 1454944"/>
              <a:gd name="connsiteY153" fmla="*/ 782412 h 1390799"/>
              <a:gd name="connsiteX154" fmla="*/ 1295400 w 1454944"/>
              <a:gd name="connsiteY154" fmla="*/ 803843 h 1390799"/>
              <a:gd name="connsiteX155" fmla="*/ 1293019 w 1454944"/>
              <a:gd name="connsiteY155" fmla="*/ 827656 h 1390799"/>
              <a:gd name="connsiteX156" fmla="*/ 1300163 w 1454944"/>
              <a:gd name="connsiteY156" fmla="*/ 832418 h 1390799"/>
              <a:gd name="connsiteX157" fmla="*/ 1321594 w 1454944"/>
              <a:gd name="connsiteY157" fmla="*/ 827656 h 1390799"/>
              <a:gd name="connsiteX158" fmla="*/ 1338263 w 1454944"/>
              <a:gd name="connsiteY158" fmla="*/ 818131 h 1390799"/>
              <a:gd name="connsiteX159" fmla="*/ 1352550 w 1454944"/>
              <a:gd name="connsiteY159" fmla="*/ 813368 h 1390799"/>
              <a:gd name="connsiteX160" fmla="*/ 1366838 w 1454944"/>
              <a:gd name="connsiteY160" fmla="*/ 808606 h 1390799"/>
              <a:gd name="connsiteX161" fmla="*/ 1381125 w 1454944"/>
              <a:gd name="connsiteY161" fmla="*/ 803843 h 1390799"/>
              <a:gd name="connsiteX162" fmla="*/ 1400175 w 1454944"/>
              <a:gd name="connsiteY162" fmla="*/ 801462 h 1390799"/>
              <a:gd name="connsiteX163" fmla="*/ 1426369 w 1454944"/>
              <a:gd name="connsiteY163" fmla="*/ 801462 h 1390799"/>
              <a:gd name="connsiteX164" fmla="*/ 1433513 w 1454944"/>
              <a:gd name="connsiteY164" fmla="*/ 806224 h 1390799"/>
              <a:gd name="connsiteX165" fmla="*/ 1440656 w 1454944"/>
              <a:gd name="connsiteY165" fmla="*/ 832418 h 1390799"/>
              <a:gd name="connsiteX166" fmla="*/ 1445419 w 1454944"/>
              <a:gd name="connsiteY166" fmla="*/ 839562 h 1390799"/>
              <a:gd name="connsiteX167" fmla="*/ 1452563 w 1454944"/>
              <a:gd name="connsiteY167" fmla="*/ 860993 h 1390799"/>
              <a:gd name="connsiteX168" fmla="*/ 1454944 w 1454944"/>
              <a:gd name="connsiteY168" fmla="*/ 868137 h 1390799"/>
              <a:gd name="connsiteX169" fmla="*/ 1447800 w 1454944"/>
              <a:gd name="connsiteY169" fmla="*/ 884806 h 1390799"/>
              <a:gd name="connsiteX170" fmla="*/ 1412081 w 1454944"/>
              <a:gd name="connsiteY170" fmla="*/ 889568 h 1390799"/>
              <a:gd name="connsiteX171" fmla="*/ 1397794 w 1454944"/>
              <a:gd name="connsiteY171" fmla="*/ 891949 h 1390799"/>
              <a:gd name="connsiteX172" fmla="*/ 1383506 w 1454944"/>
              <a:gd name="connsiteY172" fmla="*/ 899093 h 1390799"/>
              <a:gd name="connsiteX173" fmla="*/ 1385888 w 1454944"/>
              <a:gd name="connsiteY173" fmla="*/ 922906 h 1390799"/>
              <a:gd name="connsiteX174" fmla="*/ 1395413 w 1454944"/>
              <a:gd name="connsiteY174" fmla="*/ 944337 h 1390799"/>
              <a:gd name="connsiteX175" fmla="*/ 1402556 w 1454944"/>
              <a:gd name="connsiteY175" fmla="*/ 958624 h 1390799"/>
              <a:gd name="connsiteX176" fmla="*/ 1412081 w 1454944"/>
              <a:gd name="connsiteY176" fmla="*/ 975293 h 1390799"/>
              <a:gd name="connsiteX177" fmla="*/ 1409700 w 1454944"/>
              <a:gd name="connsiteY177" fmla="*/ 1011012 h 1390799"/>
              <a:gd name="connsiteX178" fmla="*/ 1402556 w 1454944"/>
              <a:gd name="connsiteY178" fmla="*/ 1027681 h 1390799"/>
              <a:gd name="connsiteX179" fmla="*/ 1400175 w 1454944"/>
              <a:gd name="connsiteY179" fmla="*/ 1034824 h 1390799"/>
              <a:gd name="connsiteX180" fmla="*/ 1397794 w 1454944"/>
              <a:gd name="connsiteY180" fmla="*/ 1063399 h 1390799"/>
              <a:gd name="connsiteX181" fmla="*/ 1393031 w 1454944"/>
              <a:gd name="connsiteY181" fmla="*/ 1077687 h 1390799"/>
              <a:gd name="connsiteX182" fmla="*/ 1390650 w 1454944"/>
              <a:gd name="connsiteY182" fmla="*/ 1096737 h 1390799"/>
              <a:gd name="connsiteX183" fmla="*/ 1383506 w 1454944"/>
              <a:gd name="connsiteY183" fmla="*/ 1132456 h 1390799"/>
              <a:gd name="connsiteX184" fmla="*/ 1376363 w 1454944"/>
              <a:gd name="connsiteY184" fmla="*/ 1165793 h 1390799"/>
              <a:gd name="connsiteX185" fmla="*/ 1369219 w 1454944"/>
              <a:gd name="connsiteY185" fmla="*/ 1182462 h 1390799"/>
              <a:gd name="connsiteX186" fmla="*/ 1362075 w 1454944"/>
              <a:gd name="connsiteY186" fmla="*/ 1187224 h 1390799"/>
              <a:gd name="connsiteX187" fmla="*/ 1347788 w 1454944"/>
              <a:gd name="connsiteY187" fmla="*/ 1199131 h 1390799"/>
              <a:gd name="connsiteX188" fmla="*/ 1331119 w 1454944"/>
              <a:gd name="connsiteY188" fmla="*/ 1211037 h 1390799"/>
              <a:gd name="connsiteX189" fmla="*/ 1316831 w 1454944"/>
              <a:gd name="connsiteY189" fmla="*/ 1215799 h 1390799"/>
              <a:gd name="connsiteX190" fmla="*/ 1312069 w 1454944"/>
              <a:gd name="connsiteY190" fmla="*/ 1230087 h 1390799"/>
              <a:gd name="connsiteX191" fmla="*/ 1309688 w 1454944"/>
              <a:gd name="connsiteY191" fmla="*/ 1237231 h 1390799"/>
              <a:gd name="connsiteX192" fmla="*/ 1307306 w 1454944"/>
              <a:gd name="connsiteY192" fmla="*/ 1249137 h 1390799"/>
              <a:gd name="connsiteX193" fmla="*/ 1271588 w 1454944"/>
              <a:gd name="connsiteY193" fmla="*/ 1249137 h 1390799"/>
              <a:gd name="connsiteX194" fmla="*/ 1266825 w 1454944"/>
              <a:gd name="connsiteY194" fmla="*/ 1256281 h 1390799"/>
              <a:gd name="connsiteX195" fmla="*/ 1259681 w 1454944"/>
              <a:gd name="connsiteY195" fmla="*/ 1270568 h 1390799"/>
              <a:gd name="connsiteX196" fmla="*/ 1252538 w 1454944"/>
              <a:gd name="connsiteY196" fmla="*/ 1272949 h 1390799"/>
              <a:gd name="connsiteX197" fmla="*/ 1231106 w 1454944"/>
              <a:gd name="connsiteY197" fmla="*/ 1277712 h 1390799"/>
              <a:gd name="connsiteX198" fmla="*/ 1223963 w 1454944"/>
              <a:gd name="connsiteY198" fmla="*/ 1284856 h 1390799"/>
              <a:gd name="connsiteX199" fmla="*/ 1219200 w 1454944"/>
              <a:gd name="connsiteY199" fmla="*/ 1299143 h 1390799"/>
              <a:gd name="connsiteX200" fmla="*/ 1216819 w 1454944"/>
              <a:gd name="connsiteY200" fmla="*/ 1308668 h 1390799"/>
              <a:gd name="connsiteX201" fmla="*/ 1202531 w 1454944"/>
              <a:gd name="connsiteY201" fmla="*/ 1320574 h 1390799"/>
              <a:gd name="connsiteX202" fmla="*/ 1193006 w 1454944"/>
              <a:gd name="connsiteY202" fmla="*/ 1322956 h 1390799"/>
              <a:gd name="connsiteX203" fmla="*/ 1176338 w 1454944"/>
              <a:gd name="connsiteY203" fmla="*/ 1330099 h 1390799"/>
              <a:gd name="connsiteX204" fmla="*/ 1162050 w 1454944"/>
              <a:gd name="connsiteY204" fmla="*/ 1332481 h 1390799"/>
              <a:gd name="connsiteX205" fmla="*/ 1150144 w 1454944"/>
              <a:gd name="connsiteY205" fmla="*/ 1334862 h 1390799"/>
              <a:gd name="connsiteX206" fmla="*/ 1135856 w 1454944"/>
              <a:gd name="connsiteY206" fmla="*/ 1344387 h 1390799"/>
              <a:gd name="connsiteX207" fmla="*/ 1128713 w 1454944"/>
              <a:gd name="connsiteY207" fmla="*/ 1349149 h 1390799"/>
              <a:gd name="connsiteX208" fmla="*/ 1114425 w 1454944"/>
              <a:gd name="connsiteY208" fmla="*/ 1361056 h 1390799"/>
              <a:gd name="connsiteX209" fmla="*/ 1088231 w 1454944"/>
              <a:gd name="connsiteY209" fmla="*/ 1358674 h 1390799"/>
              <a:gd name="connsiteX210" fmla="*/ 1073944 w 1454944"/>
              <a:gd name="connsiteY210" fmla="*/ 1349149 h 1390799"/>
              <a:gd name="connsiteX211" fmla="*/ 1066800 w 1454944"/>
              <a:gd name="connsiteY211" fmla="*/ 1344387 h 1390799"/>
              <a:gd name="connsiteX212" fmla="*/ 1050131 w 1454944"/>
              <a:gd name="connsiteY212" fmla="*/ 1325337 h 1390799"/>
              <a:gd name="connsiteX213" fmla="*/ 1040606 w 1454944"/>
              <a:gd name="connsiteY213" fmla="*/ 1320574 h 1390799"/>
              <a:gd name="connsiteX214" fmla="*/ 988219 w 1454944"/>
              <a:gd name="connsiteY214" fmla="*/ 1318193 h 1390799"/>
              <a:gd name="connsiteX215" fmla="*/ 981075 w 1454944"/>
              <a:gd name="connsiteY215" fmla="*/ 1315812 h 1390799"/>
              <a:gd name="connsiteX216" fmla="*/ 976313 w 1454944"/>
              <a:gd name="connsiteY216" fmla="*/ 1308668 h 1390799"/>
              <a:gd name="connsiteX217" fmla="*/ 962025 w 1454944"/>
              <a:gd name="connsiteY217" fmla="*/ 1296762 h 1390799"/>
              <a:gd name="connsiteX218" fmla="*/ 954881 w 1454944"/>
              <a:gd name="connsiteY218" fmla="*/ 1294381 h 1390799"/>
              <a:gd name="connsiteX219" fmla="*/ 857250 w 1454944"/>
              <a:gd name="connsiteY219" fmla="*/ 1291999 h 1390799"/>
              <a:gd name="connsiteX220" fmla="*/ 831056 w 1454944"/>
              <a:gd name="connsiteY220" fmla="*/ 1287237 h 1390799"/>
              <a:gd name="connsiteX221" fmla="*/ 823913 w 1454944"/>
              <a:gd name="connsiteY221" fmla="*/ 1282474 h 1390799"/>
              <a:gd name="connsiteX222" fmla="*/ 816769 w 1454944"/>
              <a:gd name="connsiteY222" fmla="*/ 1280093 h 1390799"/>
              <a:gd name="connsiteX223" fmla="*/ 795338 w 1454944"/>
              <a:gd name="connsiteY223" fmla="*/ 1268187 h 1390799"/>
              <a:gd name="connsiteX224" fmla="*/ 771525 w 1454944"/>
              <a:gd name="connsiteY224" fmla="*/ 1258662 h 1390799"/>
              <a:gd name="connsiteX225" fmla="*/ 754856 w 1454944"/>
              <a:gd name="connsiteY225" fmla="*/ 1261043 h 1390799"/>
              <a:gd name="connsiteX226" fmla="*/ 750094 w 1454944"/>
              <a:gd name="connsiteY226" fmla="*/ 1268187 h 1390799"/>
              <a:gd name="connsiteX227" fmla="*/ 747713 w 1454944"/>
              <a:gd name="connsiteY227" fmla="*/ 1275331 h 1390799"/>
              <a:gd name="connsiteX228" fmla="*/ 740569 w 1454944"/>
              <a:gd name="connsiteY228" fmla="*/ 1282474 h 1390799"/>
              <a:gd name="connsiteX229" fmla="*/ 735806 w 1454944"/>
              <a:gd name="connsiteY229" fmla="*/ 1289618 h 1390799"/>
              <a:gd name="connsiteX230" fmla="*/ 728663 w 1454944"/>
              <a:gd name="connsiteY230" fmla="*/ 1294381 h 1390799"/>
              <a:gd name="connsiteX231" fmla="*/ 721519 w 1454944"/>
              <a:gd name="connsiteY231" fmla="*/ 1301524 h 1390799"/>
              <a:gd name="connsiteX232" fmla="*/ 714375 w 1454944"/>
              <a:gd name="connsiteY232" fmla="*/ 1306287 h 1390799"/>
              <a:gd name="connsiteX233" fmla="*/ 700088 w 1454944"/>
              <a:gd name="connsiteY233" fmla="*/ 1311049 h 1390799"/>
              <a:gd name="connsiteX234" fmla="*/ 678656 w 1454944"/>
              <a:gd name="connsiteY234" fmla="*/ 1332481 h 1390799"/>
              <a:gd name="connsiteX235" fmla="*/ 671513 w 1454944"/>
              <a:gd name="connsiteY235" fmla="*/ 1339624 h 1390799"/>
              <a:gd name="connsiteX236" fmla="*/ 661988 w 1454944"/>
              <a:gd name="connsiteY236" fmla="*/ 1356293 h 1390799"/>
              <a:gd name="connsiteX237" fmla="*/ 654844 w 1454944"/>
              <a:gd name="connsiteY237" fmla="*/ 1365818 h 1390799"/>
              <a:gd name="connsiteX238" fmla="*/ 647700 w 1454944"/>
              <a:gd name="connsiteY238" fmla="*/ 1368199 h 1390799"/>
              <a:gd name="connsiteX239" fmla="*/ 633413 w 1454944"/>
              <a:gd name="connsiteY239" fmla="*/ 1370581 h 1390799"/>
              <a:gd name="connsiteX240" fmla="*/ 616744 w 1454944"/>
              <a:gd name="connsiteY240" fmla="*/ 1377724 h 1390799"/>
              <a:gd name="connsiteX241" fmla="*/ 607219 w 1454944"/>
              <a:gd name="connsiteY241" fmla="*/ 1384868 h 1390799"/>
              <a:gd name="connsiteX242" fmla="*/ 600075 w 1454944"/>
              <a:gd name="connsiteY242" fmla="*/ 1389631 h 1390799"/>
              <a:gd name="connsiteX243" fmla="*/ 566738 w 1454944"/>
              <a:gd name="connsiteY243" fmla="*/ 1377724 h 1390799"/>
              <a:gd name="connsiteX244" fmla="*/ 566738 w 1454944"/>
              <a:gd name="connsiteY244" fmla="*/ 1377724 h 1390799"/>
              <a:gd name="connsiteX245" fmla="*/ 557213 w 1454944"/>
              <a:gd name="connsiteY245" fmla="*/ 1375343 h 1390799"/>
              <a:gd name="connsiteX246" fmla="*/ 550069 w 1454944"/>
              <a:gd name="connsiteY246" fmla="*/ 1372962 h 1390799"/>
              <a:gd name="connsiteX247" fmla="*/ 528638 w 1454944"/>
              <a:gd name="connsiteY247" fmla="*/ 1370581 h 1390799"/>
              <a:gd name="connsiteX248" fmla="*/ 521494 w 1454944"/>
              <a:gd name="connsiteY248" fmla="*/ 1368199 h 1390799"/>
              <a:gd name="connsiteX249" fmla="*/ 497681 w 1454944"/>
              <a:gd name="connsiteY249" fmla="*/ 1363437 h 1390799"/>
              <a:gd name="connsiteX250" fmla="*/ 485775 w 1454944"/>
              <a:gd name="connsiteY250" fmla="*/ 1351531 h 1390799"/>
              <a:gd name="connsiteX251" fmla="*/ 481013 w 1454944"/>
              <a:gd name="connsiteY251" fmla="*/ 1337243 h 1390799"/>
              <a:gd name="connsiteX252" fmla="*/ 483394 w 1454944"/>
              <a:gd name="connsiteY252" fmla="*/ 1327718 h 1390799"/>
              <a:gd name="connsiteX253" fmla="*/ 488156 w 1454944"/>
              <a:gd name="connsiteY253" fmla="*/ 1315812 h 1390799"/>
              <a:gd name="connsiteX254" fmla="*/ 490538 w 1454944"/>
              <a:gd name="connsiteY254" fmla="*/ 1303906 h 1390799"/>
              <a:gd name="connsiteX255" fmla="*/ 492919 w 1454944"/>
              <a:gd name="connsiteY255" fmla="*/ 1296762 h 1390799"/>
              <a:gd name="connsiteX256" fmla="*/ 497681 w 1454944"/>
              <a:gd name="connsiteY256" fmla="*/ 1280093 h 1390799"/>
              <a:gd name="connsiteX257" fmla="*/ 500063 w 1454944"/>
              <a:gd name="connsiteY257" fmla="*/ 1232468 h 1390799"/>
              <a:gd name="connsiteX258" fmla="*/ 502444 w 1454944"/>
              <a:gd name="connsiteY258" fmla="*/ 1220562 h 1390799"/>
              <a:gd name="connsiteX259" fmla="*/ 500063 w 1454944"/>
              <a:gd name="connsiteY259" fmla="*/ 1158649 h 1390799"/>
              <a:gd name="connsiteX260" fmla="*/ 495300 w 1454944"/>
              <a:gd name="connsiteY260" fmla="*/ 1144362 h 1390799"/>
              <a:gd name="connsiteX261" fmla="*/ 492919 w 1454944"/>
              <a:gd name="connsiteY261" fmla="*/ 1118168 h 1390799"/>
              <a:gd name="connsiteX262" fmla="*/ 490538 w 1454944"/>
              <a:gd name="connsiteY262" fmla="*/ 1111024 h 1390799"/>
              <a:gd name="connsiteX263" fmla="*/ 476250 w 1454944"/>
              <a:gd name="connsiteY263" fmla="*/ 1101499 h 1390799"/>
              <a:gd name="connsiteX264" fmla="*/ 459581 w 1454944"/>
              <a:gd name="connsiteY264" fmla="*/ 1094356 h 1390799"/>
              <a:gd name="connsiteX265" fmla="*/ 450056 w 1454944"/>
              <a:gd name="connsiteY265" fmla="*/ 1080068 h 1390799"/>
              <a:gd name="connsiteX266" fmla="*/ 438150 w 1454944"/>
              <a:gd name="connsiteY266" fmla="*/ 1058637 h 1390799"/>
              <a:gd name="connsiteX267" fmla="*/ 431006 w 1454944"/>
              <a:gd name="connsiteY267" fmla="*/ 1053874 h 1390799"/>
              <a:gd name="connsiteX268" fmla="*/ 421481 w 1454944"/>
              <a:gd name="connsiteY268" fmla="*/ 1051493 h 1390799"/>
              <a:gd name="connsiteX269" fmla="*/ 414338 w 1454944"/>
              <a:gd name="connsiteY269" fmla="*/ 1049112 h 1390799"/>
              <a:gd name="connsiteX270" fmla="*/ 404813 w 1454944"/>
              <a:gd name="connsiteY270" fmla="*/ 1051493 h 1390799"/>
              <a:gd name="connsiteX271" fmla="*/ 402431 w 1454944"/>
              <a:gd name="connsiteY271" fmla="*/ 1070543 h 1390799"/>
              <a:gd name="connsiteX272" fmla="*/ 404813 w 1454944"/>
              <a:gd name="connsiteY272" fmla="*/ 1077687 h 1390799"/>
              <a:gd name="connsiteX273" fmla="*/ 402431 w 1454944"/>
              <a:gd name="connsiteY273" fmla="*/ 1099118 h 1390799"/>
              <a:gd name="connsiteX274" fmla="*/ 397669 w 1454944"/>
              <a:gd name="connsiteY274" fmla="*/ 1106262 h 1390799"/>
              <a:gd name="connsiteX275" fmla="*/ 376238 w 1454944"/>
              <a:gd name="connsiteY275" fmla="*/ 1118168 h 1390799"/>
              <a:gd name="connsiteX276" fmla="*/ 369094 w 1454944"/>
              <a:gd name="connsiteY276" fmla="*/ 1127693 h 1390799"/>
              <a:gd name="connsiteX277" fmla="*/ 361950 w 1454944"/>
              <a:gd name="connsiteY277" fmla="*/ 1132456 h 1390799"/>
              <a:gd name="connsiteX278" fmla="*/ 352425 w 1454944"/>
              <a:gd name="connsiteY278" fmla="*/ 1146743 h 1390799"/>
              <a:gd name="connsiteX279" fmla="*/ 323850 w 1454944"/>
              <a:gd name="connsiteY279" fmla="*/ 1144362 h 1390799"/>
              <a:gd name="connsiteX280" fmla="*/ 309563 w 1454944"/>
              <a:gd name="connsiteY280" fmla="*/ 1134837 h 1390799"/>
              <a:gd name="connsiteX281" fmla="*/ 295275 w 1454944"/>
              <a:gd name="connsiteY281" fmla="*/ 1113406 h 1390799"/>
              <a:gd name="connsiteX282" fmla="*/ 290513 w 1454944"/>
              <a:gd name="connsiteY282" fmla="*/ 1106262 h 1390799"/>
              <a:gd name="connsiteX283" fmla="*/ 269081 w 1454944"/>
              <a:gd name="connsiteY283" fmla="*/ 1096737 h 1390799"/>
              <a:gd name="connsiteX284" fmla="*/ 261938 w 1454944"/>
              <a:gd name="connsiteY284" fmla="*/ 1089593 h 1390799"/>
              <a:gd name="connsiteX285" fmla="*/ 257175 w 1454944"/>
              <a:gd name="connsiteY285" fmla="*/ 1075306 h 1390799"/>
              <a:gd name="connsiteX286" fmla="*/ 254794 w 1454944"/>
              <a:gd name="connsiteY286" fmla="*/ 1068162 h 1390799"/>
              <a:gd name="connsiteX287" fmla="*/ 250031 w 1454944"/>
              <a:gd name="connsiteY287" fmla="*/ 1061018 h 1390799"/>
              <a:gd name="connsiteX288" fmla="*/ 247650 w 1454944"/>
              <a:gd name="connsiteY288" fmla="*/ 1046731 h 1390799"/>
              <a:gd name="connsiteX289" fmla="*/ 247650 w 1454944"/>
              <a:gd name="connsiteY289" fmla="*/ 1032443 h 1390799"/>
              <a:gd name="connsiteX290" fmla="*/ 254794 w 1454944"/>
              <a:gd name="connsiteY290" fmla="*/ 1025299 h 1390799"/>
              <a:gd name="connsiteX291" fmla="*/ 250031 w 1454944"/>
              <a:gd name="connsiteY291" fmla="*/ 999106 h 1390799"/>
              <a:gd name="connsiteX292" fmla="*/ 245269 w 1454944"/>
              <a:gd name="connsiteY292" fmla="*/ 991962 h 1390799"/>
              <a:gd name="connsiteX293" fmla="*/ 247650 w 1454944"/>
              <a:gd name="connsiteY293" fmla="*/ 953862 h 1390799"/>
              <a:gd name="connsiteX294" fmla="*/ 264319 w 1454944"/>
              <a:gd name="connsiteY294" fmla="*/ 937193 h 1390799"/>
              <a:gd name="connsiteX295" fmla="*/ 269081 w 1454944"/>
              <a:gd name="connsiteY295" fmla="*/ 930049 h 1390799"/>
              <a:gd name="connsiteX296" fmla="*/ 271463 w 1454944"/>
              <a:gd name="connsiteY296" fmla="*/ 920524 h 1390799"/>
              <a:gd name="connsiteX297" fmla="*/ 283369 w 1454944"/>
              <a:gd name="connsiteY297" fmla="*/ 906237 h 1390799"/>
              <a:gd name="connsiteX298" fmla="*/ 290513 w 1454944"/>
              <a:gd name="connsiteY298" fmla="*/ 901474 h 1390799"/>
              <a:gd name="connsiteX299" fmla="*/ 302419 w 1454944"/>
              <a:gd name="connsiteY299" fmla="*/ 884806 h 1390799"/>
              <a:gd name="connsiteX300" fmla="*/ 314325 w 1454944"/>
              <a:gd name="connsiteY300" fmla="*/ 863374 h 1390799"/>
              <a:gd name="connsiteX301" fmla="*/ 321469 w 1454944"/>
              <a:gd name="connsiteY301" fmla="*/ 849087 h 1390799"/>
              <a:gd name="connsiteX302" fmla="*/ 323850 w 1454944"/>
              <a:gd name="connsiteY302" fmla="*/ 841943 h 1390799"/>
              <a:gd name="connsiteX303" fmla="*/ 328613 w 1454944"/>
              <a:gd name="connsiteY303" fmla="*/ 825274 h 1390799"/>
              <a:gd name="connsiteX304" fmla="*/ 333375 w 1454944"/>
              <a:gd name="connsiteY304" fmla="*/ 803843 h 1390799"/>
              <a:gd name="connsiteX305" fmla="*/ 347663 w 1454944"/>
              <a:gd name="connsiteY305" fmla="*/ 782412 h 1390799"/>
              <a:gd name="connsiteX306" fmla="*/ 352425 w 1454944"/>
              <a:gd name="connsiteY306" fmla="*/ 775268 h 1390799"/>
              <a:gd name="connsiteX307" fmla="*/ 354806 w 1454944"/>
              <a:gd name="connsiteY307" fmla="*/ 768124 h 1390799"/>
              <a:gd name="connsiteX308" fmla="*/ 352425 w 1454944"/>
              <a:gd name="connsiteY308" fmla="*/ 760981 h 1390799"/>
              <a:gd name="connsiteX309" fmla="*/ 345281 w 1454944"/>
              <a:gd name="connsiteY309" fmla="*/ 746693 h 1390799"/>
              <a:gd name="connsiteX310" fmla="*/ 357188 w 1454944"/>
              <a:gd name="connsiteY310" fmla="*/ 720499 h 1390799"/>
              <a:gd name="connsiteX311" fmla="*/ 359569 w 1454944"/>
              <a:gd name="connsiteY311" fmla="*/ 713356 h 1390799"/>
              <a:gd name="connsiteX312" fmla="*/ 352425 w 1454944"/>
              <a:gd name="connsiteY312" fmla="*/ 696687 h 1390799"/>
              <a:gd name="connsiteX313" fmla="*/ 335756 w 1454944"/>
              <a:gd name="connsiteY313" fmla="*/ 703831 h 1390799"/>
              <a:gd name="connsiteX314" fmla="*/ 330994 w 1454944"/>
              <a:gd name="connsiteY314" fmla="*/ 710974 h 1390799"/>
              <a:gd name="connsiteX315" fmla="*/ 266700 w 1454944"/>
              <a:gd name="connsiteY315" fmla="*/ 718118 h 1390799"/>
              <a:gd name="connsiteX316" fmla="*/ 252413 w 1454944"/>
              <a:gd name="connsiteY316" fmla="*/ 725262 h 1390799"/>
              <a:gd name="connsiteX317" fmla="*/ 238125 w 1454944"/>
              <a:gd name="connsiteY317" fmla="*/ 730024 h 1390799"/>
              <a:gd name="connsiteX318" fmla="*/ 230981 w 1454944"/>
              <a:gd name="connsiteY318" fmla="*/ 732406 h 1390799"/>
              <a:gd name="connsiteX319" fmla="*/ 223838 w 1454944"/>
              <a:gd name="connsiteY319" fmla="*/ 737168 h 1390799"/>
              <a:gd name="connsiteX320" fmla="*/ 209550 w 1454944"/>
              <a:gd name="connsiteY320" fmla="*/ 741931 h 1390799"/>
              <a:gd name="connsiteX321" fmla="*/ 202406 w 1454944"/>
              <a:gd name="connsiteY321" fmla="*/ 746693 h 1390799"/>
              <a:gd name="connsiteX322" fmla="*/ 188119 w 1454944"/>
              <a:gd name="connsiteY322" fmla="*/ 751456 h 1390799"/>
              <a:gd name="connsiteX323" fmla="*/ 171450 w 1454944"/>
              <a:gd name="connsiteY323" fmla="*/ 763362 h 1390799"/>
              <a:gd name="connsiteX324" fmla="*/ 159544 w 1454944"/>
              <a:gd name="connsiteY324" fmla="*/ 760981 h 1390799"/>
              <a:gd name="connsiteX325" fmla="*/ 161925 w 1454944"/>
              <a:gd name="connsiteY325" fmla="*/ 727643 h 1390799"/>
              <a:gd name="connsiteX326" fmla="*/ 164306 w 1454944"/>
              <a:gd name="connsiteY326" fmla="*/ 720499 h 1390799"/>
              <a:gd name="connsiteX327" fmla="*/ 171450 w 1454944"/>
              <a:gd name="connsiteY327" fmla="*/ 715737 h 1390799"/>
              <a:gd name="connsiteX328" fmla="*/ 176213 w 1454944"/>
              <a:gd name="connsiteY328" fmla="*/ 708593 h 1390799"/>
              <a:gd name="connsiteX329" fmla="*/ 183356 w 1454944"/>
              <a:gd name="connsiteY329" fmla="*/ 694306 h 1390799"/>
              <a:gd name="connsiteX330" fmla="*/ 190500 w 1454944"/>
              <a:gd name="connsiteY330" fmla="*/ 689543 h 1390799"/>
              <a:gd name="connsiteX331" fmla="*/ 197644 w 1454944"/>
              <a:gd name="connsiteY331" fmla="*/ 665731 h 1390799"/>
              <a:gd name="connsiteX332" fmla="*/ 200025 w 1454944"/>
              <a:gd name="connsiteY332" fmla="*/ 658587 h 1390799"/>
              <a:gd name="connsiteX333" fmla="*/ 216694 w 1454944"/>
              <a:gd name="connsiteY333" fmla="*/ 653824 h 1390799"/>
              <a:gd name="connsiteX334" fmla="*/ 214313 w 1454944"/>
              <a:gd name="connsiteY334" fmla="*/ 610962 h 1390799"/>
              <a:gd name="connsiteX335" fmla="*/ 200025 w 1454944"/>
              <a:gd name="connsiteY335" fmla="*/ 594293 h 1390799"/>
              <a:gd name="connsiteX336" fmla="*/ 183356 w 1454944"/>
              <a:gd name="connsiteY336" fmla="*/ 591912 h 1390799"/>
              <a:gd name="connsiteX337" fmla="*/ 152400 w 1454944"/>
              <a:gd name="connsiteY337" fmla="*/ 589531 h 1390799"/>
              <a:gd name="connsiteX338" fmla="*/ 138113 w 1454944"/>
              <a:gd name="connsiteY338" fmla="*/ 599056 h 1390799"/>
              <a:gd name="connsiteX339" fmla="*/ 135731 w 1454944"/>
              <a:gd name="connsiteY339" fmla="*/ 575243 h 1390799"/>
              <a:gd name="connsiteX340" fmla="*/ 133350 w 1454944"/>
              <a:gd name="connsiteY340" fmla="*/ 568099 h 1390799"/>
              <a:gd name="connsiteX341" fmla="*/ 128588 w 1454944"/>
              <a:gd name="connsiteY341" fmla="*/ 549049 h 1390799"/>
              <a:gd name="connsiteX342" fmla="*/ 128588 w 1454944"/>
              <a:gd name="connsiteY342" fmla="*/ 499043 h 1390799"/>
              <a:gd name="connsiteX343" fmla="*/ 130969 w 1454944"/>
              <a:gd name="connsiteY343" fmla="*/ 451418 h 1390799"/>
              <a:gd name="connsiteX344" fmla="*/ 135731 w 1454944"/>
              <a:gd name="connsiteY344" fmla="*/ 437131 h 1390799"/>
              <a:gd name="connsiteX345" fmla="*/ 145256 w 1454944"/>
              <a:gd name="connsiteY345" fmla="*/ 422843 h 1390799"/>
              <a:gd name="connsiteX346" fmla="*/ 159544 w 1454944"/>
              <a:gd name="connsiteY346" fmla="*/ 413318 h 1390799"/>
              <a:gd name="connsiteX347" fmla="*/ 173831 w 1454944"/>
              <a:gd name="connsiteY347" fmla="*/ 408556 h 1390799"/>
              <a:gd name="connsiteX348" fmla="*/ 180975 w 1454944"/>
              <a:gd name="connsiteY348" fmla="*/ 406174 h 1390799"/>
              <a:gd name="connsiteX349" fmla="*/ 192881 w 1454944"/>
              <a:gd name="connsiteY349" fmla="*/ 403793 h 1390799"/>
              <a:gd name="connsiteX350" fmla="*/ 195263 w 1454944"/>
              <a:gd name="connsiteY350" fmla="*/ 379981 h 1390799"/>
              <a:gd name="connsiteX351" fmla="*/ 185738 w 1454944"/>
              <a:gd name="connsiteY351" fmla="*/ 365693 h 1390799"/>
              <a:gd name="connsiteX352" fmla="*/ 188119 w 1454944"/>
              <a:gd name="connsiteY352" fmla="*/ 318068 h 1390799"/>
              <a:gd name="connsiteX353" fmla="*/ 197644 w 1454944"/>
              <a:gd name="connsiteY353" fmla="*/ 306162 h 1390799"/>
              <a:gd name="connsiteX354" fmla="*/ 214313 w 1454944"/>
              <a:gd name="connsiteY354" fmla="*/ 291874 h 1390799"/>
              <a:gd name="connsiteX355" fmla="*/ 216694 w 1454944"/>
              <a:gd name="connsiteY355" fmla="*/ 284731 h 1390799"/>
              <a:gd name="connsiteX356" fmla="*/ 211931 w 1454944"/>
              <a:gd name="connsiteY356" fmla="*/ 277587 h 1390799"/>
              <a:gd name="connsiteX357" fmla="*/ 197644 w 1454944"/>
              <a:gd name="connsiteY357" fmla="*/ 272824 h 1390799"/>
              <a:gd name="connsiteX358" fmla="*/ 180975 w 1454944"/>
              <a:gd name="connsiteY358" fmla="*/ 268062 h 1390799"/>
              <a:gd name="connsiteX359" fmla="*/ 173831 w 1454944"/>
              <a:gd name="connsiteY359" fmla="*/ 265681 h 1390799"/>
              <a:gd name="connsiteX360" fmla="*/ 159544 w 1454944"/>
              <a:gd name="connsiteY360" fmla="*/ 258537 h 1390799"/>
              <a:gd name="connsiteX361" fmla="*/ 145256 w 1454944"/>
              <a:gd name="connsiteY361" fmla="*/ 251393 h 1390799"/>
              <a:gd name="connsiteX362" fmla="*/ 130969 w 1454944"/>
              <a:gd name="connsiteY362" fmla="*/ 244249 h 1390799"/>
              <a:gd name="connsiteX363" fmla="*/ 123825 w 1454944"/>
              <a:gd name="connsiteY363" fmla="*/ 239487 h 1390799"/>
              <a:gd name="connsiteX364" fmla="*/ 109538 w 1454944"/>
              <a:gd name="connsiteY364" fmla="*/ 237106 h 1390799"/>
              <a:gd name="connsiteX365" fmla="*/ 95250 w 1454944"/>
              <a:gd name="connsiteY365" fmla="*/ 232343 h 1390799"/>
              <a:gd name="connsiteX366" fmla="*/ 88106 w 1454944"/>
              <a:gd name="connsiteY366" fmla="*/ 229962 h 1390799"/>
              <a:gd name="connsiteX367" fmla="*/ 66675 w 1454944"/>
              <a:gd name="connsiteY367" fmla="*/ 225199 h 1390799"/>
              <a:gd name="connsiteX368" fmla="*/ 52388 w 1454944"/>
              <a:gd name="connsiteY368" fmla="*/ 220437 h 1390799"/>
              <a:gd name="connsiteX369" fmla="*/ 38100 w 1454944"/>
              <a:gd name="connsiteY369" fmla="*/ 215674 h 1390799"/>
              <a:gd name="connsiteX370" fmla="*/ 28575 w 1454944"/>
              <a:gd name="connsiteY370" fmla="*/ 210912 h 1390799"/>
              <a:gd name="connsiteX371" fmla="*/ 21431 w 1454944"/>
              <a:gd name="connsiteY371" fmla="*/ 206149 h 1390799"/>
              <a:gd name="connsiteX372" fmla="*/ 2381 w 1454944"/>
              <a:gd name="connsiteY372" fmla="*/ 184718 h 1390799"/>
              <a:gd name="connsiteX373" fmla="*/ 0 w 1454944"/>
              <a:gd name="connsiteY373" fmla="*/ 177574 h 1390799"/>
              <a:gd name="connsiteX374" fmla="*/ 7144 w 1454944"/>
              <a:gd name="connsiteY374" fmla="*/ 146618 h 1390799"/>
              <a:gd name="connsiteX375" fmla="*/ 9525 w 1454944"/>
              <a:gd name="connsiteY375" fmla="*/ 139474 h 139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</a:cxnLst>
            <a:rect l="l" t="t" r="r" b="b"/>
            <a:pathLst>
              <a:path w="1454944" h="1390799">
                <a:moveTo>
                  <a:pt x="9525" y="139474"/>
                </a:moveTo>
                <a:cubicBezTo>
                  <a:pt x="17273" y="136892"/>
                  <a:pt x="17684" y="138379"/>
                  <a:pt x="21431" y="129949"/>
                </a:cubicBezTo>
                <a:cubicBezTo>
                  <a:pt x="23470" y="125362"/>
                  <a:pt x="26194" y="115662"/>
                  <a:pt x="26194" y="115662"/>
                </a:cubicBezTo>
                <a:cubicBezTo>
                  <a:pt x="24326" y="110058"/>
                  <a:pt x="17080" y="96200"/>
                  <a:pt x="23813" y="89468"/>
                </a:cubicBezTo>
                <a:cubicBezTo>
                  <a:pt x="27363" y="85918"/>
                  <a:pt x="38100" y="84706"/>
                  <a:pt x="38100" y="84706"/>
                </a:cubicBezTo>
                <a:lnTo>
                  <a:pt x="80963" y="89468"/>
                </a:lnTo>
                <a:cubicBezTo>
                  <a:pt x="98065" y="91520"/>
                  <a:pt x="93224" y="90380"/>
                  <a:pt x="104775" y="94231"/>
                </a:cubicBezTo>
                <a:cubicBezTo>
                  <a:pt x="118838" y="108292"/>
                  <a:pt x="106953" y="93484"/>
                  <a:pt x="114300" y="120424"/>
                </a:cubicBezTo>
                <a:cubicBezTo>
                  <a:pt x="116064" y="126891"/>
                  <a:pt x="121268" y="129038"/>
                  <a:pt x="126206" y="132331"/>
                </a:cubicBezTo>
                <a:cubicBezTo>
                  <a:pt x="130969" y="131537"/>
                  <a:pt x="136724" y="132965"/>
                  <a:pt x="140494" y="129949"/>
                </a:cubicBezTo>
                <a:cubicBezTo>
                  <a:pt x="142454" y="128381"/>
                  <a:pt x="138113" y="125316"/>
                  <a:pt x="138113" y="122806"/>
                </a:cubicBezTo>
                <a:cubicBezTo>
                  <a:pt x="138113" y="116407"/>
                  <a:pt x="138117" y="109698"/>
                  <a:pt x="140494" y="103756"/>
                </a:cubicBezTo>
                <a:cubicBezTo>
                  <a:pt x="141557" y="101099"/>
                  <a:pt x="144849" y="99637"/>
                  <a:pt x="147638" y="98993"/>
                </a:cubicBezTo>
                <a:cubicBezTo>
                  <a:pt x="155411" y="97199"/>
                  <a:pt x="163513" y="97406"/>
                  <a:pt x="171450" y="96612"/>
                </a:cubicBezTo>
                <a:cubicBezTo>
                  <a:pt x="173831" y="95818"/>
                  <a:pt x="176287" y="95220"/>
                  <a:pt x="178594" y="94231"/>
                </a:cubicBezTo>
                <a:cubicBezTo>
                  <a:pt x="182760" y="92446"/>
                  <a:pt x="190129" y="87691"/>
                  <a:pt x="195263" y="87087"/>
                </a:cubicBezTo>
                <a:cubicBezTo>
                  <a:pt x="206327" y="85785"/>
                  <a:pt x="217488" y="85500"/>
                  <a:pt x="228600" y="84706"/>
                </a:cubicBezTo>
                <a:cubicBezTo>
                  <a:pt x="234156" y="83912"/>
                  <a:pt x="239765" y="83425"/>
                  <a:pt x="245269" y="82324"/>
                </a:cubicBezTo>
                <a:cubicBezTo>
                  <a:pt x="247730" y="81832"/>
                  <a:pt x="249918" y="79666"/>
                  <a:pt x="252413" y="79943"/>
                </a:cubicBezTo>
                <a:cubicBezTo>
                  <a:pt x="257402" y="80498"/>
                  <a:pt x="261938" y="83118"/>
                  <a:pt x="266700" y="84706"/>
                </a:cubicBezTo>
                <a:cubicBezTo>
                  <a:pt x="277019" y="83912"/>
                  <a:pt x="287387" y="83608"/>
                  <a:pt x="297656" y="82324"/>
                </a:cubicBezTo>
                <a:cubicBezTo>
                  <a:pt x="300147" y="82013"/>
                  <a:pt x="302386" y="80633"/>
                  <a:pt x="304800" y="79943"/>
                </a:cubicBezTo>
                <a:cubicBezTo>
                  <a:pt x="307947" y="79044"/>
                  <a:pt x="311150" y="78356"/>
                  <a:pt x="314325" y="77562"/>
                </a:cubicBezTo>
                <a:cubicBezTo>
                  <a:pt x="325645" y="70014"/>
                  <a:pt x="318754" y="73704"/>
                  <a:pt x="335756" y="68037"/>
                </a:cubicBezTo>
                <a:lnTo>
                  <a:pt x="342900" y="65656"/>
                </a:lnTo>
                <a:cubicBezTo>
                  <a:pt x="345281" y="63275"/>
                  <a:pt x="347976" y="61170"/>
                  <a:pt x="350044" y="58512"/>
                </a:cubicBezTo>
                <a:cubicBezTo>
                  <a:pt x="353558" y="53994"/>
                  <a:pt x="354806" y="47399"/>
                  <a:pt x="359569" y="44224"/>
                </a:cubicBezTo>
                <a:lnTo>
                  <a:pt x="366713" y="39462"/>
                </a:lnTo>
                <a:cubicBezTo>
                  <a:pt x="372468" y="42339"/>
                  <a:pt x="380162" y="44931"/>
                  <a:pt x="383381" y="51368"/>
                </a:cubicBezTo>
                <a:cubicBezTo>
                  <a:pt x="387897" y="60400"/>
                  <a:pt x="382406" y="63923"/>
                  <a:pt x="390525" y="70418"/>
                </a:cubicBezTo>
                <a:cubicBezTo>
                  <a:pt x="392485" y="71986"/>
                  <a:pt x="395188" y="72417"/>
                  <a:pt x="397669" y="72799"/>
                </a:cubicBezTo>
                <a:cubicBezTo>
                  <a:pt x="405553" y="74012"/>
                  <a:pt x="413544" y="74387"/>
                  <a:pt x="421481" y="75181"/>
                </a:cubicBezTo>
                <a:cubicBezTo>
                  <a:pt x="426244" y="76768"/>
                  <a:pt x="431592" y="77158"/>
                  <a:pt x="435769" y="79943"/>
                </a:cubicBezTo>
                <a:cubicBezTo>
                  <a:pt x="445001" y="86098"/>
                  <a:pt x="440198" y="83801"/>
                  <a:pt x="450056" y="87087"/>
                </a:cubicBezTo>
                <a:cubicBezTo>
                  <a:pt x="452709" y="86883"/>
                  <a:pt x="483889" y="92655"/>
                  <a:pt x="485775" y="77562"/>
                </a:cubicBezTo>
                <a:cubicBezTo>
                  <a:pt x="486277" y="73546"/>
                  <a:pt x="485069" y="69340"/>
                  <a:pt x="483394" y="65656"/>
                </a:cubicBezTo>
                <a:cubicBezTo>
                  <a:pt x="481025" y="60445"/>
                  <a:pt x="473869" y="51368"/>
                  <a:pt x="473869" y="51368"/>
                </a:cubicBezTo>
                <a:cubicBezTo>
                  <a:pt x="476211" y="20920"/>
                  <a:pt x="467100" y="23653"/>
                  <a:pt x="485775" y="15649"/>
                </a:cubicBezTo>
                <a:cubicBezTo>
                  <a:pt x="488082" y="14660"/>
                  <a:pt x="490538" y="14062"/>
                  <a:pt x="492919" y="13268"/>
                </a:cubicBezTo>
                <a:cubicBezTo>
                  <a:pt x="496094" y="14062"/>
                  <a:pt x="499763" y="13772"/>
                  <a:pt x="502444" y="15649"/>
                </a:cubicBezTo>
                <a:cubicBezTo>
                  <a:pt x="507962" y="19511"/>
                  <a:pt x="516731" y="29937"/>
                  <a:pt x="516731" y="29937"/>
                </a:cubicBezTo>
                <a:cubicBezTo>
                  <a:pt x="525462" y="29143"/>
                  <a:pt x="534158" y="27556"/>
                  <a:pt x="542925" y="27556"/>
                </a:cubicBezTo>
                <a:cubicBezTo>
                  <a:pt x="639870" y="27556"/>
                  <a:pt x="628197" y="0"/>
                  <a:pt x="640556" y="37081"/>
                </a:cubicBezTo>
                <a:cubicBezTo>
                  <a:pt x="641350" y="45812"/>
                  <a:pt x="639566" y="55181"/>
                  <a:pt x="642938" y="63274"/>
                </a:cubicBezTo>
                <a:cubicBezTo>
                  <a:pt x="644197" y="66295"/>
                  <a:pt x="649254" y="65014"/>
                  <a:pt x="652463" y="65656"/>
                </a:cubicBezTo>
                <a:cubicBezTo>
                  <a:pt x="657197" y="66603"/>
                  <a:pt x="661988" y="67243"/>
                  <a:pt x="666750" y="68037"/>
                </a:cubicBezTo>
                <a:cubicBezTo>
                  <a:pt x="685797" y="80733"/>
                  <a:pt x="662785" y="64071"/>
                  <a:pt x="678656" y="79943"/>
                </a:cubicBezTo>
                <a:cubicBezTo>
                  <a:pt x="680680" y="81967"/>
                  <a:pt x="683471" y="83042"/>
                  <a:pt x="685800" y="84706"/>
                </a:cubicBezTo>
                <a:cubicBezTo>
                  <a:pt x="689029" y="87013"/>
                  <a:pt x="692074" y="89573"/>
                  <a:pt x="695325" y="91849"/>
                </a:cubicBezTo>
                <a:cubicBezTo>
                  <a:pt x="700014" y="95131"/>
                  <a:pt x="709613" y="101374"/>
                  <a:pt x="709613" y="101374"/>
                </a:cubicBezTo>
                <a:cubicBezTo>
                  <a:pt x="711200" y="103755"/>
                  <a:pt x="712351" y="106494"/>
                  <a:pt x="714375" y="108518"/>
                </a:cubicBezTo>
                <a:cubicBezTo>
                  <a:pt x="716399" y="110542"/>
                  <a:pt x="719731" y="111046"/>
                  <a:pt x="721519" y="113281"/>
                </a:cubicBezTo>
                <a:cubicBezTo>
                  <a:pt x="723087" y="115241"/>
                  <a:pt x="722778" y="118179"/>
                  <a:pt x="723900" y="120424"/>
                </a:cubicBezTo>
                <a:cubicBezTo>
                  <a:pt x="725180" y="122984"/>
                  <a:pt x="727243" y="125083"/>
                  <a:pt x="728663" y="127568"/>
                </a:cubicBezTo>
                <a:cubicBezTo>
                  <a:pt x="730424" y="130650"/>
                  <a:pt x="732027" y="133830"/>
                  <a:pt x="733425" y="137093"/>
                </a:cubicBezTo>
                <a:cubicBezTo>
                  <a:pt x="734414" y="139400"/>
                  <a:pt x="734683" y="141992"/>
                  <a:pt x="735806" y="144237"/>
                </a:cubicBezTo>
                <a:cubicBezTo>
                  <a:pt x="737086" y="146797"/>
                  <a:pt x="738981" y="149000"/>
                  <a:pt x="740569" y="151381"/>
                </a:cubicBezTo>
                <a:cubicBezTo>
                  <a:pt x="741363" y="153762"/>
                  <a:pt x="742618" y="156036"/>
                  <a:pt x="742950" y="158524"/>
                </a:cubicBezTo>
                <a:cubicBezTo>
                  <a:pt x="744213" y="167998"/>
                  <a:pt x="742705" y="177909"/>
                  <a:pt x="745331" y="187099"/>
                </a:cubicBezTo>
                <a:cubicBezTo>
                  <a:pt x="746303" y="190501"/>
                  <a:pt x="757004" y="193372"/>
                  <a:pt x="759619" y="194243"/>
                </a:cubicBezTo>
                <a:cubicBezTo>
                  <a:pt x="762000" y="193449"/>
                  <a:pt x="764674" y="193254"/>
                  <a:pt x="766763" y="191862"/>
                </a:cubicBezTo>
                <a:cubicBezTo>
                  <a:pt x="769565" y="189994"/>
                  <a:pt x="772038" y="187520"/>
                  <a:pt x="773906" y="184718"/>
                </a:cubicBezTo>
                <a:cubicBezTo>
                  <a:pt x="775363" y="182532"/>
                  <a:pt x="778234" y="169498"/>
                  <a:pt x="778669" y="168049"/>
                </a:cubicBezTo>
                <a:cubicBezTo>
                  <a:pt x="780111" y="163241"/>
                  <a:pt x="781844" y="158524"/>
                  <a:pt x="783431" y="153762"/>
                </a:cubicBezTo>
                <a:lnTo>
                  <a:pt x="785813" y="146618"/>
                </a:lnTo>
                <a:cubicBezTo>
                  <a:pt x="786607" y="144237"/>
                  <a:pt x="785813" y="140268"/>
                  <a:pt x="788194" y="139474"/>
                </a:cubicBezTo>
                <a:cubicBezTo>
                  <a:pt x="812241" y="131460"/>
                  <a:pt x="774913" y="143698"/>
                  <a:pt x="804863" y="134712"/>
                </a:cubicBezTo>
                <a:cubicBezTo>
                  <a:pt x="809671" y="133269"/>
                  <a:pt x="814388" y="131537"/>
                  <a:pt x="819150" y="129949"/>
                </a:cubicBezTo>
                <a:lnTo>
                  <a:pt x="826294" y="127568"/>
                </a:lnTo>
                <a:cubicBezTo>
                  <a:pt x="835819" y="128362"/>
                  <a:pt x="845376" y="128832"/>
                  <a:pt x="854869" y="129949"/>
                </a:cubicBezTo>
                <a:cubicBezTo>
                  <a:pt x="858889" y="130422"/>
                  <a:pt x="863155" y="130521"/>
                  <a:pt x="866775" y="132331"/>
                </a:cubicBezTo>
                <a:cubicBezTo>
                  <a:pt x="874581" y="136234"/>
                  <a:pt x="873209" y="141145"/>
                  <a:pt x="878681" y="146618"/>
                </a:cubicBezTo>
                <a:cubicBezTo>
                  <a:pt x="880705" y="148642"/>
                  <a:pt x="883626" y="149549"/>
                  <a:pt x="885825" y="151381"/>
                </a:cubicBezTo>
                <a:cubicBezTo>
                  <a:pt x="888412" y="153537"/>
                  <a:pt x="890588" y="156143"/>
                  <a:pt x="892969" y="158524"/>
                </a:cubicBezTo>
                <a:cubicBezTo>
                  <a:pt x="893763" y="172018"/>
                  <a:pt x="892565" y="185779"/>
                  <a:pt x="895350" y="199006"/>
                </a:cubicBezTo>
                <a:cubicBezTo>
                  <a:pt x="895940" y="201806"/>
                  <a:pt x="899644" y="203509"/>
                  <a:pt x="902494" y="203768"/>
                </a:cubicBezTo>
                <a:cubicBezTo>
                  <a:pt x="908867" y="204347"/>
                  <a:pt x="915194" y="202181"/>
                  <a:pt x="921544" y="201387"/>
                </a:cubicBezTo>
                <a:cubicBezTo>
                  <a:pt x="925440" y="198790"/>
                  <a:pt x="932729" y="195253"/>
                  <a:pt x="933450" y="189481"/>
                </a:cubicBezTo>
                <a:cubicBezTo>
                  <a:pt x="934062" y="184582"/>
                  <a:pt x="927416" y="166616"/>
                  <a:pt x="926306" y="163287"/>
                </a:cubicBezTo>
                <a:cubicBezTo>
                  <a:pt x="925512" y="160906"/>
                  <a:pt x="925317" y="158232"/>
                  <a:pt x="923925" y="156143"/>
                </a:cubicBezTo>
                <a:lnTo>
                  <a:pt x="914400" y="141856"/>
                </a:lnTo>
                <a:cubicBezTo>
                  <a:pt x="913606" y="139475"/>
                  <a:pt x="912019" y="137222"/>
                  <a:pt x="912019" y="134712"/>
                </a:cubicBezTo>
                <a:cubicBezTo>
                  <a:pt x="912019" y="109406"/>
                  <a:pt x="927165" y="123055"/>
                  <a:pt x="954881" y="125187"/>
                </a:cubicBezTo>
                <a:cubicBezTo>
                  <a:pt x="974220" y="126674"/>
                  <a:pt x="993242" y="130015"/>
                  <a:pt x="1012031" y="134712"/>
                </a:cubicBezTo>
                <a:cubicBezTo>
                  <a:pt x="1011237" y="137093"/>
                  <a:pt x="1010772" y="139611"/>
                  <a:pt x="1009650" y="141856"/>
                </a:cubicBezTo>
                <a:cubicBezTo>
                  <a:pt x="1000414" y="160328"/>
                  <a:pt x="1008496" y="138178"/>
                  <a:pt x="1002506" y="156143"/>
                </a:cubicBezTo>
                <a:cubicBezTo>
                  <a:pt x="1003300" y="159318"/>
                  <a:pt x="1002843" y="163112"/>
                  <a:pt x="1004888" y="165668"/>
                </a:cubicBezTo>
                <a:cubicBezTo>
                  <a:pt x="1006456" y="167628"/>
                  <a:pt x="1009532" y="168276"/>
                  <a:pt x="1012031" y="168049"/>
                </a:cubicBezTo>
                <a:cubicBezTo>
                  <a:pt x="1018550" y="167456"/>
                  <a:pt x="1024568" y="163938"/>
                  <a:pt x="1031081" y="163287"/>
                </a:cubicBezTo>
                <a:lnTo>
                  <a:pt x="1054894" y="160906"/>
                </a:lnTo>
                <a:cubicBezTo>
                  <a:pt x="1078855" y="152917"/>
                  <a:pt x="1041725" y="165094"/>
                  <a:pt x="1071563" y="156143"/>
                </a:cubicBezTo>
                <a:cubicBezTo>
                  <a:pt x="1084958" y="152125"/>
                  <a:pt x="1084742" y="150734"/>
                  <a:pt x="1097756" y="148999"/>
                </a:cubicBezTo>
                <a:cubicBezTo>
                  <a:pt x="1105663" y="147945"/>
                  <a:pt x="1113631" y="147412"/>
                  <a:pt x="1121569" y="146618"/>
                </a:cubicBezTo>
                <a:cubicBezTo>
                  <a:pt x="1123950" y="145824"/>
                  <a:pt x="1126252" y="144729"/>
                  <a:pt x="1128713" y="144237"/>
                </a:cubicBezTo>
                <a:cubicBezTo>
                  <a:pt x="1134216" y="143136"/>
                  <a:pt x="1140361" y="144366"/>
                  <a:pt x="1145381" y="141856"/>
                </a:cubicBezTo>
                <a:cubicBezTo>
                  <a:pt x="1148931" y="140081"/>
                  <a:pt x="1150218" y="135560"/>
                  <a:pt x="1152525" y="132331"/>
                </a:cubicBezTo>
                <a:cubicBezTo>
                  <a:pt x="1155903" y="127602"/>
                  <a:pt x="1160544" y="119549"/>
                  <a:pt x="1164431" y="115662"/>
                </a:cubicBezTo>
                <a:cubicBezTo>
                  <a:pt x="1166455" y="113638"/>
                  <a:pt x="1169194" y="112487"/>
                  <a:pt x="1171575" y="110899"/>
                </a:cubicBezTo>
                <a:cubicBezTo>
                  <a:pt x="1174434" y="111159"/>
                  <a:pt x="1196848" y="111181"/>
                  <a:pt x="1204913" y="115662"/>
                </a:cubicBezTo>
                <a:cubicBezTo>
                  <a:pt x="1209916" y="118442"/>
                  <a:pt x="1219200" y="125187"/>
                  <a:pt x="1219200" y="125187"/>
                </a:cubicBezTo>
                <a:cubicBezTo>
                  <a:pt x="1220788" y="127568"/>
                  <a:pt x="1222683" y="129771"/>
                  <a:pt x="1223963" y="132331"/>
                </a:cubicBezTo>
                <a:cubicBezTo>
                  <a:pt x="1233827" y="152057"/>
                  <a:pt x="1217452" y="126134"/>
                  <a:pt x="1231106" y="146618"/>
                </a:cubicBezTo>
                <a:cubicBezTo>
                  <a:pt x="1236703" y="168998"/>
                  <a:pt x="1231512" y="145911"/>
                  <a:pt x="1235869" y="189481"/>
                </a:cubicBezTo>
                <a:cubicBezTo>
                  <a:pt x="1236349" y="194285"/>
                  <a:pt x="1237651" y="198977"/>
                  <a:pt x="1238250" y="203768"/>
                </a:cubicBezTo>
                <a:cubicBezTo>
                  <a:pt x="1241736" y="231659"/>
                  <a:pt x="1235911" y="220503"/>
                  <a:pt x="1245394" y="234724"/>
                </a:cubicBezTo>
                <a:cubicBezTo>
                  <a:pt x="1247331" y="240536"/>
                  <a:pt x="1247921" y="244395"/>
                  <a:pt x="1252538" y="249012"/>
                </a:cubicBezTo>
                <a:cubicBezTo>
                  <a:pt x="1254561" y="251035"/>
                  <a:pt x="1257300" y="252187"/>
                  <a:pt x="1259681" y="253774"/>
                </a:cubicBezTo>
                <a:cubicBezTo>
                  <a:pt x="1260470" y="256141"/>
                  <a:pt x="1264441" y="272228"/>
                  <a:pt x="1269206" y="275206"/>
                </a:cubicBezTo>
                <a:cubicBezTo>
                  <a:pt x="1273463" y="277867"/>
                  <a:pt x="1283494" y="279968"/>
                  <a:pt x="1283494" y="279968"/>
                </a:cubicBezTo>
                <a:cubicBezTo>
                  <a:pt x="1285875" y="282349"/>
                  <a:pt x="1288770" y="284310"/>
                  <a:pt x="1290638" y="287112"/>
                </a:cubicBezTo>
                <a:cubicBezTo>
                  <a:pt x="1295609" y="294569"/>
                  <a:pt x="1291886" y="306445"/>
                  <a:pt x="1290638" y="313306"/>
                </a:cubicBezTo>
                <a:cubicBezTo>
                  <a:pt x="1290189" y="315775"/>
                  <a:pt x="1290298" y="318990"/>
                  <a:pt x="1288256" y="320449"/>
                </a:cubicBezTo>
                <a:cubicBezTo>
                  <a:pt x="1284171" y="323367"/>
                  <a:pt x="1273969" y="325212"/>
                  <a:pt x="1273969" y="325212"/>
                </a:cubicBezTo>
                <a:cubicBezTo>
                  <a:pt x="1270794" y="324418"/>
                  <a:pt x="1267483" y="321616"/>
                  <a:pt x="1264444" y="322831"/>
                </a:cubicBezTo>
                <a:cubicBezTo>
                  <a:pt x="1262114" y="323763"/>
                  <a:pt x="1261786" y="327480"/>
                  <a:pt x="1262063" y="329974"/>
                </a:cubicBezTo>
                <a:cubicBezTo>
                  <a:pt x="1262617" y="334964"/>
                  <a:pt x="1266825" y="344262"/>
                  <a:pt x="1266825" y="344262"/>
                </a:cubicBezTo>
                <a:cubicBezTo>
                  <a:pt x="1267619" y="352993"/>
                  <a:pt x="1268118" y="361756"/>
                  <a:pt x="1269206" y="370456"/>
                </a:cubicBezTo>
                <a:cubicBezTo>
                  <a:pt x="1269691" y="374333"/>
                  <a:pt x="1272660" y="387523"/>
                  <a:pt x="1273969" y="391887"/>
                </a:cubicBezTo>
                <a:cubicBezTo>
                  <a:pt x="1275411" y="396695"/>
                  <a:pt x="1277144" y="401412"/>
                  <a:pt x="1278731" y="406174"/>
                </a:cubicBezTo>
                <a:cubicBezTo>
                  <a:pt x="1279525" y="408555"/>
                  <a:pt x="1279721" y="411229"/>
                  <a:pt x="1281113" y="413318"/>
                </a:cubicBezTo>
                <a:cubicBezTo>
                  <a:pt x="1288659" y="424638"/>
                  <a:pt x="1284971" y="417749"/>
                  <a:pt x="1290638" y="434749"/>
                </a:cubicBezTo>
                <a:cubicBezTo>
                  <a:pt x="1291432" y="437130"/>
                  <a:pt x="1291627" y="439804"/>
                  <a:pt x="1293019" y="441893"/>
                </a:cubicBezTo>
                <a:cubicBezTo>
                  <a:pt x="1300565" y="453213"/>
                  <a:pt x="1296877" y="446324"/>
                  <a:pt x="1302544" y="463324"/>
                </a:cubicBezTo>
                <a:cubicBezTo>
                  <a:pt x="1303338" y="465705"/>
                  <a:pt x="1303533" y="468379"/>
                  <a:pt x="1304925" y="470468"/>
                </a:cubicBezTo>
                <a:lnTo>
                  <a:pt x="1319213" y="491899"/>
                </a:lnTo>
                <a:cubicBezTo>
                  <a:pt x="1320801" y="494280"/>
                  <a:pt x="1323070" y="496328"/>
                  <a:pt x="1323975" y="499043"/>
                </a:cubicBezTo>
                <a:lnTo>
                  <a:pt x="1328738" y="513331"/>
                </a:lnTo>
                <a:cubicBezTo>
                  <a:pt x="1327944" y="521268"/>
                  <a:pt x="1327484" y="529246"/>
                  <a:pt x="1326356" y="537143"/>
                </a:cubicBezTo>
                <a:cubicBezTo>
                  <a:pt x="1325893" y="540383"/>
                  <a:pt x="1325790" y="543945"/>
                  <a:pt x="1323975" y="546668"/>
                </a:cubicBezTo>
                <a:cubicBezTo>
                  <a:pt x="1322387" y="549049"/>
                  <a:pt x="1319212" y="549843"/>
                  <a:pt x="1316831" y="551431"/>
                </a:cubicBezTo>
                <a:cubicBezTo>
                  <a:pt x="1315244" y="554606"/>
                  <a:pt x="1313830" y="557874"/>
                  <a:pt x="1312069" y="560956"/>
                </a:cubicBezTo>
                <a:cubicBezTo>
                  <a:pt x="1310649" y="563441"/>
                  <a:pt x="1308433" y="565469"/>
                  <a:pt x="1307306" y="568099"/>
                </a:cubicBezTo>
                <a:cubicBezTo>
                  <a:pt x="1306017" y="571107"/>
                  <a:pt x="1305865" y="574489"/>
                  <a:pt x="1304925" y="577624"/>
                </a:cubicBezTo>
                <a:cubicBezTo>
                  <a:pt x="1303483" y="582433"/>
                  <a:pt x="1300163" y="591912"/>
                  <a:pt x="1300163" y="591912"/>
                </a:cubicBezTo>
                <a:cubicBezTo>
                  <a:pt x="1299369" y="599849"/>
                  <a:pt x="1301601" y="608721"/>
                  <a:pt x="1297781" y="615724"/>
                </a:cubicBezTo>
                <a:cubicBezTo>
                  <a:pt x="1295843" y="619277"/>
                  <a:pt x="1289495" y="616296"/>
                  <a:pt x="1285875" y="618106"/>
                </a:cubicBezTo>
                <a:cubicBezTo>
                  <a:pt x="1250184" y="635951"/>
                  <a:pt x="1301879" y="617530"/>
                  <a:pt x="1271588" y="627631"/>
                </a:cubicBezTo>
                <a:cubicBezTo>
                  <a:pt x="1270000" y="630012"/>
                  <a:pt x="1268105" y="632214"/>
                  <a:pt x="1266825" y="634774"/>
                </a:cubicBezTo>
                <a:cubicBezTo>
                  <a:pt x="1264064" y="640295"/>
                  <a:pt x="1262501" y="648264"/>
                  <a:pt x="1266825" y="653824"/>
                </a:cubicBezTo>
                <a:cubicBezTo>
                  <a:pt x="1270339" y="658342"/>
                  <a:pt x="1281113" y="663349"/>
                  <a:pt x="1281113" y="663349"/>
                </a:cubicBezTo>
                <a:lnTo>
                  <a:pt x="1290638" y="677637"/>
                </a:lnTo>
                <a:cubicBezTo>
                  <a:pt x="1292225" y="680018"/>
                  <a:pt x="1294495" y="682066"/>
                  <a:pt x="1295400" y="684781"/>
                </a:cubicBezTo>
                <a:cubicBezTo>
                  <a:pt x="1298686" y="694639"/>
                  <a:pt x="1296389" y="689836"/>
                  <a:pt x="1302544" y="699068"/>
                </a:cubicBezTo>
                <a:cubicBezTo>
                  <a:pt x="1301142" y="701872"/>
                  <a:pt x="1296009" y="713121"/>
                  <a:pt x="1293019" y="715737"/>
                </a:cubicBezTo>
                <a:cubicBezTo>
                  <a:pt x="1288711" y="719506"/>
                  <a:pt x="1283494" y="722087"/>
                  <a:pt x="1278731" y="725262"/>
                </a:cubicBezTo>
                <a:cubicBezTo>
                  <a:pt x="1276350" y="726849"/>
                  <a:pt x="1274303" y="729119"/>
                  <a:pt x="1271588" y="730024"/>
                </a:cubicBezTo>
                <a:lnTo>
                  <a:pt x="1250156" y="737168"/>
                </a:lnTo>
                <a:lnTo>
                  <a:pt x="1243013" y="739549"/>
                </a:lnTo>
                <a:cubicBezTo>
                  <a:pt x="1240725" y="746412"/>
                  <a:pt x="1235028" y="753978"/>
                  <a:pt x="1240631" y="760981"/>
                </a:cubicBezTo>
                <a:cubicBezTo>
                  <a:pt x="1242419" y="763216"/>
                  <a:pt x="1245215" y="764463"/>
                  <a:pt x="1247775" y="765743"/>
                </a:cubicBezTo>
                <a:cubicBezTo>
                  <a:pt x="1250020" y="766865"/>
                  <a:pt x="1252473" y="767560"/>
                  <a:pt x="1254919" y="768124"/>
                </a:cubicBezTo>
                <a:cubicBezTo>
                  <a:pt x="1262806" y="769944"/>
                  <a:pt x="1271052" y="770328"/>
                  <a:pt x="1278731" y="772887"/>
                </a:cubicBezTo>
                <a:lnTo>
                  <a:pt x="1293019" y="777649"/>
                </a:lnTo>
                <a:cubicBezTo>
                  <a:pt x="1295400" y="779237"/>
                  <a:pt x="1298375" y="780177"/>
                  <a:pt x="1300163" y="782412"/>
                </a:cubicBezTo>
                <a:cubicBezTo>
                  <a:pt x="1306170" y="789922"/>
                  <a:pt x="1299436" y="797789"/>
                  <a:pt x="1295400" y="803843"/>
                </a:cubicBezTo>
                <a:cubicBezTo>
                  <a:pt x="1292670" y="812034"/>
                  <a:pt x="1287421" y="819260"/>
                  <a:pt x="1293019" y="827656"/>
                </a:cubicBezTo>
                <a:cubicBezTo>
                  <a:pt x="1294607" y="830037"/>
                  <a:pt x="1297782" y="830831"/>
                  <a:pt x="1300163" y="832418"/>
                </a:cubicBezTo>
                <a:cubicBezTo>
                  <a:pt x="1305648" y="831504"/>
                  <a:pt x="1315733" y="830586"/>
                  <a:pt x="1321594" y="827656"/>
                </a:cubicBezTo>
                <a:cubicBezTo>
                  <a:pt x="1338788" y="819059"/>
                  <a:pt x="1317377" y="826486"/>
                  <a:pt x="1338263" y="818131"/>
                </a:cubicBezTo>
                <a:cubicBezTo>
                  <a:pt x="1342924" y="816267"/>
                  <a:pt x="1347788" y="814956"/>
                  <a:pt x="1352550" y="813368"/>
                </a:cubicBezTo>
                <a:lnTo>
                  <a:pt x="1366838" y="808606"/>
                </a:lnTo>
                <a:cubicBezTo>
                  <a:pt x="1366846" y="808603"/>
                  <a:pt x="1381116" y="803844"/>
                  <a:pt x="1381125" y="803843"/>
                </a:cubicBezTo>
                <a:lnTo>
                  <a:pt x="1400175" y="801462"/>
                </a:lnTo>
                <a:cubicBezTo>
                  <a:pt x="1411331" y="797744"/>
                  <a:pt x="1410079" y="797020"/>
                  <a:pt x="1426369" y="801462"/>
                </a:cubicBezTo>
                <a:cubicBezTo>
                  <a:pt x="1429130" y="802215"/>
                  <a:pt x="1431132" y="804637"/>
                  <a:pt x="1433513" y="806224"/>
                </a:cubicBezTo>
                <a:cubicBezTo>
                  <a:pt x="1434791" y="812613"/>
                  <a:pt x="1437203" y="827239"/>
                  <a:pt x="1440656" y="832418"/>
                </a:cubicBezTo>
                <a:lnTo>
                  <a:pt x="1445419" y="839562"/>
                </a:lnTo>
                <a:lnTo>
                  <a:pt x="1452563" y="860993"/>
                </a:lnTo>
                <a:lnTo>
                  <a:pt x="1454944" y="868137"/>
                </a:lnTo>
                <a:cubicBezTo>
                  <a:pt x="1454029" y="870881"/>
                  <a:pt x="1450024" y="884021"/>
                  <a:pt x="1447800" y="884806"/>
                </a:cubicBezTo>
                <a:cubicBezTo>
                  <a:pt x="1436473" y="888804"/>
                  <a:pt x="1423972" y="887869"/>
                  <a:pt x="1412081" y="889568"/>
                </a:cubicBezTo>
                <a:cubicBezTo>
                  <a:pt x="1407301" y="890251"/>
                  <a:pt x="1402556" y="891155"/>
                  <a:pt x="1397794" y="891949"/>
                </a:cubicBezTo>
                <a:cubicBezTo>
                  <a:pt x="1395557" y="892695"/>
                  <a:pt x="1384049" y="895836"/>
                  <a:pt x="1383506" y="899093"/>
                </a:cubicBezTo>
                <a:cubicBezTo>
                  <a:pt x="1382195" y="906962"/>
                  <a:pt x="1384418" y="915065"/>
                  <a:pt x="1385888" y="922906"/>
                </a:cubicBezTo>
                <a:cubicBezTo>
                  <a:pt x="1388106" y="934735"/>
                  <a:pt x="1389832" y="935966"/>
                  <a:pt x="1395413" y="944337"/>
                </a:cubicBezTo>
                <a:cubicBezTo>
                  <a:pt x="1401396" y="962288"/>
                  <a:pt x="1393327" y="940167"/>
                  <a:pt x="1402556" y="958624"/>
                </a:cubicBezTo>
                <a:cubicBezTo>
                  <a:pt x="1411648" y="976806"/>
                  <a:pt x="1394809" y="952261"/>
                  <a:pt x="1412081" y="975293"/>
                </a:cubicBezTo>
                <a:cubicBezTo>
                  <a:pt x="1411287" y="987199"/>
                  <a:pt x="1411018" y="999152"/>
                  <a:pt x="1409700" y="1011012"/>
                </a:cubicBezTo>
                <a:cubicBezTo>
                  <a:pt x="1409141" y="1016041"/>
                  <a:pt x="1404277" y="1023665"/>
                  <a:pt x="1402556" y="1027681"/>
                </a:cubicBezTo>
                <a:cubicBezTo>
                  <a:pt x="1401567" y="1029988"/>
                  <a:pt x="1400969" y="1032443"/>
                  <a:pt x="1400175" y="1034824"/>
                </a:cubicBezTo>
                <a:cubicBezTo>
                  <a:pt x="1399381" y="1044349"/>
                  <a:pt x="1399365" y="1053971"/>
                  <a:pt x="1397794" y="1063399"/>
                </a:cubicBezTo>
                <a:cubicBezTo>
                  <a:pt x="1396969" y="1068351"/>
                  <a:pt x="1393031" y="1077687"/>
                  <a:pt x="1393031" y="1077687"/>
                </a:cubicBezTo>
                <a:cubicBezTo>
                  <a:pt x="1392237" y="1084037"/>
                  <a:pt x="1391829" y="1090447"/>
                  <a:pt x="1390650" y="1096737"/>
                </a:cubicBezTo>
                <a:cubicBezTo>
                  <a:pt x="1384405" y="1130046"/>
                  <a:pt x="1386918" y="1101749"/>
                  <a:pt x="1383506" y="1132456"/>
                </a:cubicBezTo>
                <a:cubicBezTo>
                  <a:pt x="1380161" y="1162556"/>
                  <a:pt x="1386218" y="1151009"/>
                  <a:pt x="1376363" y="1165793"/>
                </a:cubicBezTo>
                <a:cubicBezTo>
                  <a:pt x="1374541" y="1173077"/>
                  <a:pt x="1374699" y="1176982"/>
                  <a:pt x="1369219" y="1182462"/>
                </a:cubicBezTo>
                <a:cubicBezTo>
                  <a:pt x="1367195" y="1184486"/>
                  <a:pt x="1364456" y="1185637"/>
                  <a:pt x="1362075" y="1187224"/>
                </a:cubicBezTo>
                <a:cubicBezTo>
                  <a:pt x="1352689" y="1201305"/>
                  <a:pt x="1363166" y="1188147"/>
                  <a:pt x="1347788" y="1199131"/>
                </a:cubicBezTo>
                <a:cubicBezTo>
                  <a:pt x="1333147" y="1209589"/>
                  <a:pt x="1348913" y="1203920"/>
                  <a:pt x="1331119" y="1211037"/>
                </a:cubicBezTo>
                <a:cubicBezTo>
                  <a:pt x="1326458" y="1212901"/>
                  <a:pt x="1316831" y="1215799"/>
                  <a:pt x="1316831" y="1215799"/>
                </a:cubicBezTo>
                <a:lnTo>
                  <a:pt x="1312069" y="1230087"/>
                </a:lnTo>
                <a:cubicBezTo>
                  <a:pt x="1311275" y="1232468"/>
                  <a:pt x="1310180" y="1234770"/>
                  <a:pt x="1309688" y="1237231"/>
                </a:cubicBezTo>
                <a:lnTo>
                  <a:pt x="1307306" y="1249137"/>
                </a:lnTo>
                <a:cubicBezTo>
                  <a:pt x="1296579" y="1247796"/>
                  <a:pt x="1282408" y="1244328"/>
                  <a:pt x="1271588" y="1249137"/>
                </a:cubicBezTo>
                <a:cubicBezTo>
                  <a:pt x="1268973" y="1250299"/>
                  <a:pt x="1268413" y="1253900"/>
                  <a:pt x="1266825" y="1256281"/>
                </a:cubicBezTo>
                <a:cubicBezTo>
                  <a:pt x="1265256" y="1260988"/>
                  <a:pt x="1263878" y="1267210"/>
                  <a:pt x="1259681" y="1270568"/>
                </a:cubicBezTo>
                <a:cubicBezTo>
                  <a:pt x="1257721" y="1272136"/>
                  <a:pt x="1254973" y="1272340"/>
                  <a:pt x="1252538" y="1272949"/>
                </a:cubicBezTo>
                <a:cubicBezTo>
                  <a:pt x="1245438" y="1274724"/>
                  <a:pt x="1238250" y="1276124"/>
                  <a:pt x="1231106" y="1277712"/>
                </a:cubicBezTo>
                <a:cubicBezTo>
                  <a:pt x="1228725" y="1280093"/>
                  <a:pt x="1225598" y="1281912"/>
                  <a:pt x="1223963" y="1284856"/>
                </a:cubicBezTo>
                <a:cubicBezTo>
                  <a:pt x="1221525" y="1289244"/>
                  <a:pt x="1220417" y="1294273"/>
                  <a:pt x="1219200" y="1299143"/>
                </a:cubicBezTo>
                <a:cubicBezTo>
                  <a:pt x="1218406" y="1302318"/>
                  <a:pt x="1218443" y="1305826"/>
                  <a:pt x="1216819" y="1308668"/>
                </a:cubicBezTo>
                <a:cubicBezTo>
                  <a:pt x="1214963" y="1311917"/>
                  <a:pt x="1206264" y="1318974"/>
                  <a:pt x="1202531" y="1320574"/>
                </a:cubicBezTo>
                <a:cubicBezTo>
                  <a:pt x="1199523" y="1321863"/>
                  <a:pt x="1196070" y="1321807"/>
                  <a:pt x="1193006" y="1322956"/>
                </a:cubicBezTo>
                <a:cubicBezTo>
                  <a:pt x="1182420" y="1326926"/>
                  <a:pt x="1186011" y="1327949"/>
                  <a:pt x="1176338" y="1330099"/>
                </a:cubicBezTo>
                <a:cubicBezTo>
                  <a:pt x="1171625" y="1331147"/>
                  <a:pt x="1166801" y="1331617"/>
                  <a:pt x="1162050" y="1332481"/>
                </a:cubicBezTo>
                <a:cubicBezTo>
                  <a:pt x="1158068" y="1333205"/>
                  <a:pt x="1154113" y="1334068"/>
                  <a:pt x="1150144" y="1334862"/>
                </a:cubicBezTo>
                <a:lnTo>
                  <a:pt x="1135856" y="1344387"/>
                </a:lnTo>
                <a:cubicBezTo>
                  <a:pt x="1133475" y="1345974"/>
                  <a:pt x="1130736" y="1347126"/>
                  <a:pt x="1128713" y="1349149"/>
                </a:cubicBezTo>
                <a:cubicBezTo>
                  <a:pt x="1119545" y="1358317"/>
                  <a:pt x="1124371" y="1354425"/>
                  <a:pt x="1114425" y="1361056"/>
                </a:cubicBezTo>
                <a:cubicBezTo>
                  <a:pt x="1105694" y="1360262"/>
                  <a:pt x="1096642" y="1361148"/>
                  <a:pt x="1088231" y="1358674"/>
                </a:cubicBezTo>
                <a:cubicBezTo>
                  <a:pt x="1082740" y="1357059"/>
                  <a:pt x="1078706" y="1352324"/>
                  <a:pt x="1073944" y="1349149"/>
                </a:cubicBezTo>
                <a:lnTo>
                  <a:pt x="1066800" y="1344387"/>
                </a:lnTo>
                <a:cubicBezTo>
                  <a:pt x="1058128" y="1331378"/>
                  <a:pt x="1060818" y="1331444"/>
                  <a:pt x="1050131" y="1325337"/>
                </a:cubicBezTo>
                <a:cubicBezTo>
                  <a:pt x="1047049" y="1323576"/>
                  <a:pt x="1044132" y="1320981"/>
                  <a:pt x="1040606" y="1320574"/>
                </a:cubicBezTo>
                <a:cubicBezTo>
                  <a:pt x="1023241" y="1318570"/>
                  <a:pt x="1005681" y="1318987"/>
                  <a:pt x="988219" y="1318193"/>
                </a:cubicBezTo>
                <a:cubicBezTo>
                  <a:pt x="985838" y="1317399"/>
                  <a:pt x="983035" y="1317380"/>
                  <a:pt x="981075" y="1315812"/>
                </a:cubicBezTo>
                <a:cubicBezTo>
                  <a:pt x="978840" y="1314024"/>
                  <a:pt x="978145" y="1310867"/>
                  <a:pt x="976313" y="1308668"/>
                </a:cubicBezTo>
                <a:cubicBezTo>
                  <a:pt x="972551" y="1304153"/>
                  <a:pt x="967378" y="1299438"/>
                  <a:pt x="962025" y="1296762"/>
                </a:cubicBezTo>
                <a:cubicBezTo>
                  <a:pt x="959780" y="1295640"/>
                  <a:pt x="957389" y="1294495"/>
                  <a:pt x="954881" y="1294381"/>
                </a:cubicBezTo>
                <a:cubicBezTo>
                  <a:pt x="922361" y="1292903"/>
                  <a:pt x="889794" y="1292793"/>
                  <a:pt x="857250" y="1291999"/>
                </a:cubicBezTo>
                <a:cubicBezTo>
                  <a:pt x="850689" y="1291179"/>
                  <a:pt x="838396" y="1290907"/>
                  <a:pt x="831056" y="1287237"/>
                </a:cubicBezTo>
                <a:cubicBezTo>
                  <a:pt x="828496" y="1285957"/>
                  <a:pt x="826473" y="1283754"/>
                  <a:pt x="823913" y="1282474"/>
                </a:cubicBezTo>
                <a:cubicBezTo>
                  <a:pt x="821668" y="1281351"/>
                  <a:pt x="818963" y="1281312"/>
                  <a:pt x="816769" y="1280093"/>
                </a:cubicBezTo>
                <a:cubicBezTo>
                  <a:pt x="792203" y="1266446"/>
                  <a:pt x="811502" y="1273575"/>
                  <a:pt x="795338" y="1268187"/>
                </a:cubicBezTo>
                <a:cubicBezTo>
                  <a:pt x="786848" y="1262527"/>
                  <a:pt x="783956" y="1259550"/>
                  <a:pt x="771525" y="1258662"/>
                </a:cubicBezTo>
                <a:cubicBezTo>
                  <a:pt x="765927" y="1258262"/>
                  <a:pt x="760412" y="1260249"/>
                  <a:pt x="754856" y="1261043"/>
                </a:cubicBezTo>
                <a:cubicBezTo>
                  <a:pt x="753269" y="1263424"/>
                  <a:pt x="751374" y="1265627"/>
                  <a:pt x="750094" y="1268187"/>
                </a:cubicBezTo>
                <a:cubicBezTo>
                  <a:pt x="748972" y="1270432"/>
                  <a:pt x="749105" y="1273242"/>
                  <a:pt x="747713" y="1275331"/>
                </a:cubicBezTo>
                <a:cubicBezTo>
                  <a:pt x="745845" y="1278133"/>
                  <a:pt x="742725" y="1279887"/>
                  <a:pt x="740569" y="1282474"/>
                </a:cubicBezTo>
                <a:cubicBezTo>
                  <a:pt x="738737" y="1284673"/>
                  <a:pt x="737830" y="1287594"/>
                  <a:pt x="735806" y="1289618"/>
                </a:cubicBezTo>
                <a:cubicBezTo>
                  <a:pt x="733782" y="1291642"/>
                  <a:pt x="730861" y="1292549"/>
                  <a:pt x="728663" y="1294381"/>
                </a:cubicBezTo>
                <a:cubicBezTo>
                  <a:pt x="726076" y="1296537"/>
                  <a:pt x="724106" y="1299368"/>
                  <a:pt x="721519" y="1301524"/>
                </a:cubicBezTo>
                <a:cubicBezTo>
                  <a:pt x="719320" y="1303356"/>
                  <a:pt x="716990" y="1305125"/>
                  <a:pt x="714375" y="1306287"/>
                </a:cubicBezTo>
                <a:cubicBezTo>
                  <a:pt x="709788" y="1308326"/>
                  <a:pt x="700088" y="1311049"/>
                  <a:pt x="700088" y="1311049"/>
                </a:cubicBezTo>
                <a:lnTo>
                  <a:pt x="678656" y="1332481"/>
                </a:lnTo>
                <a:cubicBezTo>
                  <a:pt x="676275" y="1334862"/>
                  <a:pt x="673019" y="1336612"/>
                  <a:pt x="671513" y="1339624"/>
                </a:cubicBezTo>
                <a:cubicBezTo>
                  <a:pt x="666864" y="1348920"/>
                  <a:pt x="667595" y="1348443"/>
                  <a:pt x="661988" y="1356293"/>
                </a:cubicBezTo>
                <a:cubicBezTo>
                  <a:pt x="659681" y="1359523"/>
                  <a:pt x="657893" y="1363277"/>
                  <a:pt x="654844" y="1365818"/>
                </a:cubicBezTo>
                <a:cubicBezTo>
                  <a:pt x="652916" y="1367425"/>
                  <a:pt x="650150" y="1367654"/>
                  <a:pt x="647700" y="1368199"/>
                </a:cubicBezTo>
                <a:cubicBezTo>
                  <a:pt x="642987" y="1369246"/>
                  <a:pt x="638126" y="1369534"/>
                  <a:pt x="633413" y="1370581"/>
                </a:cubicBezTo>
                <a:cubicBezTo>
                  <a:pt x="628384" y="1371699"/>
                  <a:pt x="620761" y="1375213"/>
                  <a:pt x="616744" y="1377724"/>
                </a:cubicBezTo>
                <a:cubicBezTo>
                  <a:pt x="613378" y="1379827"/>
                  <a:pt x="610448" y="1382561"/>
                  <a:pt x="607219" y="1384868"/>
                </a:cubicBezTo>
                <a:cubicBezTo>
                  <a:pt x="604890" y="1386532"/>
                  <a:pt x="602456" y="1388043"/>
                  <a:pt x="600075" y="1389631"/>
                </a:cubicBezTo>
                <a:cubicBezTo>
                  <a:pt x="575346" y="1386539"/>
                  <a:pt x="586350" y="1390799"/>
                  <a:pt x="566738" y="1377724"/>
                </a:cubicBezTo>
                <a:lnTo>
                  <a:pt x="566738" y="1377724"/>
                </a:lnTo>
                <a:cubicBezTo>
                  <a:pt x="563563" y="1376930"/>
                  <a:pt x="560360" y="1376242"/>
                  <a:pt x="557213" y="1375343"/>
                </a:cubicBezTo>
                <a:cubicBezTo>
                  <a:pt x="554799" y="1374653"/>
                  <a:pt x="552545" y="1373375"/>
                  <a:pt x="550069" y="1372962"/>
                </a:cubicBezTo>
                <a:cubicBezTo>
                  <a:pt x="542979" y="1371780"/>
                  <a:pt x="535782" y="1371375"/>
                  <a:pt x="528638" y="1370581"/>
                </a:cubicBezTo>
                <a:cubicBezTo>
                  <a:pt x="526257" y="1369787"/>
                  <a:pt x="523955" y="1368691"/>
                  <a:pt x="521494" y="1368199"/>
                </a:cubicBezTo>
                <a:cubicBezTo>
                  <a:pt x="494123" y="1362724"/>
                  <a:pt x="513825" y="1368818"/>
                  <a:pt x="497681" y="1363437"/>
                </a:cubicBezTo>
                <a:cubicBezTo>
                  <a:pt x="491167" y="1359093"/>
                  <a:pt x="489116" y="1359048"/>
                  <a:pt x="485775" y="1351531"/>
                </a:cubicBezTo>
                <a:cubicBezTo>
                  <a:pt x="483736" y="1346943"/>
                  <a:pt x="481013" y="1337243"/>
                  <a:pt x="481013" y="1337243"/>
                </a:cubicBezTo>
                <a:cubicBezTo>
                  <a:pt x="481807" y="1334068"/>
                  <a:pt x="482359" y="1330823"/>
                  <a:pt x="483394" y="1327718"/>
                </a:cubicBezTo>
                <a:cubicBezTo>
                  <a:pt x="484746" y="1323663"/>
                  <a:pt x="486928" y="1319906"/>
                  <a:pt x="488156" y="1315812"/>
                </a:cubicBezTo>
                <a:cubicBezTo>
                  <a:pt x="489319" y="1311935"/>
                  <a:pt x="489556" y="1307832"/>
                  <a:pt x="490538" y="1303906"/>
                </a:cubicBezTo>
                <a:cubicBezTo>
                  <a:pt x="491147" y="1301471"/>
                  <a:pt x="492198" y="1299166"/>
                  <a:pt x="492919" y="1296762"/>
                </a:cubicBezTo>
                <a:cubicBezTo>
                  <a:pt x="494579" y="1291227"/>
                  <a:pt x="496094" y="1285649"/>
                  <a:pt x="497681" y="1280093"/>
                </a:cubicBezTo>
                <a:cubicBezTo>
                  <a:pt x="498475" y="1264218"/>
                  <a:pt x="498795" y="1248312"/>
                  <a:pt x="500063" y="1232468"/>
                </a:cubicBezTo>
                <a:cubicBezTo>
                  <a:pt x="500386" y="1228434"/>
                  <a:pt x="502444" y="1224609"/>
                  <a:pt x="502444" y="1220562"/>
                </a:cubicBezTo>
                <a:cubicBezTo>
                  <a:pt x="502444" y="1199909"/>
                  <a:pt x="501991" y="1179212"/>
                  <a:pt x="500063" y="1158649"/>
                </a:cubicBezTo>
                <a:cubicBezTo>
                  <a:pt x="499594" y="1153651"/>
                  <a:pt x="495300" y="1144362"/>
                  <a:pt x="495300" y="1144362"/>
                </a:cubicBezTo>
                <a:cubicBezTo>
                  <a:pt x="494506" y="1135631"/>
                  <a:pt x="494159" y="1126847"/>
                  <a:pt x="492919" y="1118168"/>
                </a:cubicBezTo>
                <a:cubicBezTo>
                  <a:pt x="492564" y="1115683"/>
                  <a:pt x="492313" y="1112799"/>
                  <a:pt x="490538" y="1111024"/>
                </a:cubicBezTo>
                <a:cubicBezTo>
                  <a:pt x="486491" y="1106977"/>
                  <a:pt x="481013" y="1104674"/>
                  <a:pt x="476250" y="1101499"/>
                </a:cubicBezTo>
                <a:cubicBezTo>
                  <a:pt x="466384" y="1094922"/>
                  <a:pt x="471881" y="1097431"/>
                  <a:pt x="459581" y="1094356"/>
                </a:cubicBezTo>
                <a:cubicBezTo>
                  <a:pt x="456406" y="1089593"/>
                  <a:pt x="452836" y="1085072"/>
                  <a:pt x="450056" y="1080068"/>
                </a:cubicBezTo>
                <a:cubicBezTo>
                  <a:pt x="444947" y="1070871"/>
                  <a:pt x="451162" y="1067312"/>
                  <a:pt x="438150" y="1058637"/>
                </a:cubicBezTo>
                <a:cubicBezTo>
                  <a:pt x="435769" y="1057049"/>
                  <a:pt x="433637" y="1055001"/>
                  <a:pt x="431006" y="1053874"/>
                </a:cubicBezTo>
                <a:cubicBezTo>
                  <a:pt x="427998" y="1052585"/>
                  <a:pt x="424628" y="1052392"/>
                  <a:pt x="421481" y="1051493"/>
                </a:cubicBezTo>
                <a:cubicBezTo>
                  <a:pt x="419068" y="1050804"/>
                  <a:pt x="416719" y="1049906"/>
                  <a:pt x="414338" y="1049112"/>
                </a:cubicBezTo>
                <a:cubicBezTo>
                  <a:pt x="411163" y="1049906"/>
                  <a:pt x="407536" y="1049678"/>
                  <a:pt x="404813" y="1051493"/>
                </a:cubicBezTo>
                <a:cubicBezTo>
                  <a:pt x="397000" y="1056702"/>
                  <a:pt x="400627" y="1063329"/>
                  <a:pt x="402431" y="1070543"/>
                </a:cubicBezTo>
                <a:cubicBezTo>
                  <a:pt x="403040" y="1072978"/>
                  <a:pt x="404019" y="1075306"/>
                  <a:pt x="404813" y="1077687"/>
                </a:cubicBezTo>
                <a:cubicBezTo>
                  <a:pt x="404019" y="1084831"/>
                  <a:pt x="404174" y="1092145"/>
                  <a:pt x="402431" y="1099118"/>
                </a:cubicBezTo>
                <a:cubicBezTo>
                  <a:pt x="401737" y="1101894"/>
                  <a:pt x="399823" y="1104377"/>
                  <a:pt x="397669" y="1106262"/>
                </a:cubicBezTo>
                <a:cubicBezTo>
                  <a:pt x="387592" y="1115079"/>
                  <a:pt x="386049" y="1114898"/>
                  <a:pt x="376238" y="1118168"/>
                </a:cubicBezTo>
                <a:cubicBezTo>
                  <a:pt x="373857" y="1121343"/>
                  <a:pt x="371900" y="1124887"/>
                  <a:pt x="369094" y="1127693"/>
                </a:cubicBezTo>
                <a:cubicBezTo>
                  <a:pt x="367070" y="1129717"/>
                  <a:pt x="363835" y="1130302"/>
                  <a:pt x="361950" y="1132456"/>
                </a:cubicBezTo>
                <a:cubicBezTo>
                  <a:pt x="358181" y="1136763"/>
                  <a:pt x="352425" y="1146743"/>
                  <a:pt x="352425" y="1146743"/>
                </a:cubicBezTo>
                <a:cubicBezTo>
                  <a:pt x="342900" y="1145949"/>
                  <a:pt x="333059" y="1146920"/>
                  <a:pt x="323850" y="1144362"/>
                </a:cubicBezTo>
                <a:cubicBezTo>
                  <a:pt x="318335" y="1142830"/>
                  <a:pt x="309563" y="1134837"/>
                  <a:pt x="309563" y="1134837"/>
                </a:cubicBezTo>
                <a:lnTo>
                  <a:pt x="295275" y="1113406"/>
                </a:lnTo>
                <a:cubicBezTo>
                  <a:pt x="293687" y="1111025"/>
                  <a:pt x="293228" y="1107167"/>
                  <a:pt x="290513" y="1106262"/>
                </a:cubicBezTo>
                <a:cubicBezTo>
                  <a:pt x="280134" y="1102802"/>
                  <a:pt x="276626" y="1103025"/>
                  <a:pt x="269081" y="1096737"/>
                </a:cubicBezTo>
                <a:cubicBezTo>
                  <a:pt x="266494" y="1094581"/>
                  <a:pt x="264319" y="1091974"/>
                  <a:pt x="261938" y="1089593"/>
                </a:cubicBezTo>
                <a:lnTo>
                  <a:pt x="257175" y="1075306"/>
                </a:lnTo>
                <a:cubicBezTo>
                  <a:pt x="256381" y="1072925"/>
                  <a:pt x="256186" y="1070250"/>
                  <a:pt x="254794" y="1068162"/>
                </a:cubicBezTo>
                <a:lnTo>
                  <a:pt x="250031" y="1061018"/>
                </a:lnTo>
                <a:cubicBezTo>
                  <a:pt x="249237" y="1056256"/>
                  <a:pt x="248697" y="1051444"/>
                  <a:pt x="247650" y="1046731"/>
                </a:cubicBezTo>
                <a:cubicBezTo>
                  <a:pt x="246063" y="1039588"/>
                  <a:pt x="242888" y="1039586"/>
                  <a:pt x="247650" y="1032443"/>
                </a:cubicBezTo>
                <a:cubicBezTo>
                  <a:pt x="249518" y="1029641"/>
                  <a:pt x="252413" y="1027680"/>
                  <a:pt x="254794" y="1025299"/>
                </a:cubicBezTo>
                <a:cubicBezTo>
                  <a:pt x="253972" y="1018721"/>
                  <a:pt x="253704" y="1006451"/>
                  <a:pt x="250031" y="999106"/>
                </a:cubicBezTo>
                <a:cubicBezTo>
                  <a:pt x="248751" y="996546"/>
                  <a:pt x="246856" y="994343"/>
                  <a:pt x="245269" y="991962"/>
                </a:cubicBezTo>
                <a:cubicBezTo>
                  <a:pt x="246063" y="979262"/>
                  <a:pt x="243470" y="965881"/>
                  <a:pt x="247650" y="953862"/>
                </a:cubicBezTo>
                <a:cubicBezTo>
                  <a:pt x="250231" y="946440"/>
                  <a:pt x="259961" y="943731"/>
                  <a:pt x="264319" y="937193"/>
                </a:cubicBezTo>
                <a:lnTo>
                  <a:pt x="269081" y="930049"/>
                </a:lnTo>
                <a:cubicBezTo>
                  <a:pt x="269875" y="926874"/>
                  <a:pt x="270174" y="923532"/>
                  <a:pt x="271463" y="920524"/>
                </a:cubicBezTo>
                <a:cubicBezTo>
                  <a:pt x="273544" y="915668"/>
                  <a:pt x="279555" y="909416"/>
                  <a:pt x="283369" y="906237"/>
                </a:cubicBezTo>
                <a:cubicBezTo>
                  <a:pt x="285568" y="904405"/>
                  <a:pt x="288132" y="903062"/>
                  <a:pt x="290513" y="901474"/>
                </a:cubicBezTo>
                <a:cubicBezTo>
                  <a:pt x="291466" y="900203"/>
                  <a:pt x="301156" y="887648"/>
                  <a:pt x="302419" y="884806"/>
                </a:cubicBezTo>
                <a:cubicBezTo>
                  <a:pt x="311744" y="863825"/>
                  <a:pt x="301284" y="876415"/>
                  <a:pt x="314325" y="863374"/>
                </a:cubicBezTo>
                <a:cubicBezTo>
                  <a:pt x="320310" y="845418"/>
                  <a:pt x="312235" y="867554"/>
                  <a:pt x="321469" y="849087"/>
                </a:cubicBezTo>
                <a:cubicBezTo>
                  <a:pt x="322592" y="846842"/>
                  <a:pt x="323129" y="844347"/>
                  <a:pt x="323850" y="841943"/>
                </a:cubicBezTo>
                <a:cubicBezTo>
                  <a:pt x="325511" y="836408"/>
                  <a:pt x="327314" y="830905"/>
                  <a:pt x="328613" y="825274"/>
                </a:cubicBezTo>
                <a:cubicBezTo>
                  <a:pt x="329684" y="820634"/>
                  <a:pt x="330363" y="809264"/>
                  <a:pt x="333375" y="803843"/>
                </a:cubicBezTo>
                <a:cubicBezTo>
                  <a:pt x="333379" y="803835"/>
                  <a:pt x="345279" y="785987"/>
                  <a:pt x="347663" y="782412"/>
                </a:cubicBezTo>
                <a:cubicBezTo>
                  <a:pt x="349250" y="780031"/>
                  <a:pt x="351520" y="777983"/>
                  <a:pt x="352425" y="775268"/>
                </a:cubicBezTo>
                <a:lnTo>
                  <a:pt x="354806" y="768124"/>
                </a:lnTo>
                <a:cubicBezTo>
                  <a:pt x="354012" y="765743"/>
                  <a:pt x="353547" y="763226"/>
                  <a:pt x="352425" y="760981"/>
                </a:cubicBezTo>
                <a:cubicBezTo>
                  <a:pt x="343191" y="742512"/>
                  <a:pt x="351270" y="764654"/>
                  <a:pt x="345281" y="746693"/>
                </a:cubicBezTo>
                <a:cubicBezTo>
                  <a:pt x="350861" y="724376"/>
                  <a:pt x="345416" y="732271"/>
                  <a:pt x="357188" y="720499"/>
                </a:cubicBezTo>
                <a:cubicBezTo>
                  <a:pt x="357982" y="718118"/>
                  <a:pt x="359569" y="715866"/>
                  <a:pt x="359569" y="713356"/>
                </a:cubicBezTo>
                <a:cubicBezTo>
                  <a:pt x="359569" y="705667"/>
                  <a:pt x="356314" y="702520"/>
                  <a:pt x="352425" y="696687"/>
                </a:cubicBezTo>
                <a:cubicBezTo>
                  <a:pt x="347460" y="698342"/>
                  <a:pt x="339681" y="700560"/>
                  <a:pt x="335756" y="703831"/>
                </a:cubicBezTo>
                <a:cubicBezTo>
                  <a:pt x="333558" y="705663"/>
                  <a:pt x="333421" y="709457"/>
                  <a:pt x="330994" y="710974"/>
                </a:cubicBezTo>
                <a:cubicBezTo>
                  <a:pt x="316088" y="720290"/>
                  <a:pt x="271152" y="717906"/>
                  <a:pt x="266700" y="718118"/>
                </a:cubicBezTo>
                <a:cubicBezTo>
                  <a:pt x="240645" y="726802"/>
                  <a:pt x="280110" y="712952"/>
                  <a:pt x="252413" y="725262"/>
                </a:cubicBezTo>
                <a:cubicBezTo>
                  <a:pt x="247825" y="727301"/>
                  <a:pt x="242888" y="728436"/>
                  <a:pt x="238125" y="730024"/>
                </a:cubicBezTo>
                <a:cubicBezTo>
                  <a:pt x="235744" y="730818"/>
                  <a:pt x="233070" y="731014"/>
                  <a:pt x="230981" y="732406"/>
                </a:cubicBezTo>
                <a:cubicBezTo>
                  <a:pt x="228600" y="733993"/>
                  <a:pt x="226453" y="736006"/>
                  <a:pt x="223838" y="737168"/>
                </a:cubicBezTo>
                <a:cubicBezTo>
                  <a:pt x="219250" y="739207"/>
                  <a:pt x="213727" y="739146"/>
                  <a:pt x="209550" y="741931"/>
                </a:cubicBezTo>
                <a:cubicBezTo>
                  <a:pt x="207169" y="743518"/>
                  <a:pt x="205021" y="745531"/>
                  <a:pt x="202406" y="746693"/>
                </a:cubicBezTo>
                <a:cubicBezTo>
                  <a:pt x="197819" y="748732"/>
                  <a:pt x="192296" y="748672"/>
                  <a:pt x="188119" y="751456"/>
                </a:cubicBezTo>
                <a:cubicBezTo>
                  <a:pt x="177673" y="758419"/>
                  <a:pt x="183264" y="754501"/>
                  <a:pt x="171450" y="763362"/>
                </a:cubicBezTo>
                <a:cubicBezTo>
                  <a:pt x="167481" y="762568"/>
                  <a:pt x="160587" y="764892"/>
                  <a:pt x="159544" y="760981"/>
                </a:cubicBezTo>
                <a:cubicBezTo>
                  <a:pt x="156673" y="750216"/>
                  <a:pt x="160623" y="738708"/>
                  <a:pt x="161925" y="727643"/>
                </a:cubicBezTo>
                <a:cubicBezTo>
                  <a:pt x="162218" y="725150"/>
                  <a:pt x="162738" y="722459"/>
                  <a:pt x="164306" y="720499"/>
                </a:cubicBezTo>
                <a:cubicBezTo>
                  <a:pt x="166094" y="718264"/>
                  <a:pt x="169069" y="717324"/>
                  <a:pt x="171450" y="715737"/>
                </a:cubicBezTo>
                <a:cubicBezTo>
                  <a:pt x="173038" y="713356"/>
                  <a:pt x="174933" y="711153"/>
                  <a:pt x="176213" y="708593"/>
                </a:cubicBezTo>
                <a:cubicBezTo>
                  <a:pt x="180087" y="700845"/>
                  <a:pt x="176531" y="701131"/>
                  <a:pt x="183356" y="694306"/>
                </a:cubicBezTo>
                <a:cubicBezTo>
                  <a:pt x="185380" y="692282"/>
                  <a:pt x="188119" y="691131"/>
                  <a:pt x="190500" y="689543"/>
                </a:cubicBezTo>
                <a:cubicBezTo>
                  <a:pt x="201808" y="655622"/>
                  <a:pt x="190453" y="690902"/>
                  <a:pt x="197644" y="665731"/>
                </a:cubicBezTo>
                <a:cubicBezTo>
                  <a:pt x="198334" y="663317"/>
                  <a:pt x="198250" y="660362"/>
                  <a:pt x="200025" y="658587"/>
                </a:cubicBezTo>
                <a:cubicBezTo>
                  <a:pt x="201162" y="657450"/>
                  <a:pt x="216614" y="653844"/>
                  <a:pt x="216694" y="653824"/>
                </a:cubicBezTo>
                <a:cubicBezTo>
                  <a:pt x="215900" y="639537"/>
                  <a:pt x="216088" y="625161"/>
                  <a:pt x="214313" y="610962"/>
                </a:cubicBezTo>
                <a:cubicBezTo>
                  <a:pt x="212416" y="595784"/>
                  <a:pt x="211878" y="596448"/>
                  <a:pt x="200025" y="594293"/>
                </a:cubicBezTo>
                <a:cubicBezTo>
                  <a:pt x="194503" y="593289"/>
                  <a:pt x="188912" y="592706"/>
                  <a:pt x="183356" y="591912"/>
                </a:cubicBezTo>
                <a:cubicBezTo>
                  <a:pt x="171651" y="584107"/>
                  <a:pt x="173276" y="583007"/>
                  <a:pt x="152400" y="589531"/>
                </a:cubicBezTo>
                <a:cubicBezTo>
                  <a:pt x="146937" y="591238"/>
                  <a:pt x="138113" y="599056"/>
                  <a:pt x="138113" y="599056"/>
                </a:cubicBezTo>
                <a:cubicBezTo>
                  <a:pt x="137319" y="591118"/>
                  <a:pt x="136944" y="583128"/>
                  <a:pt x="135731" y="575243"/>
                </a:cubicBezTo>
                <a:cubicBezTo>
                  <a:pt x="135349" y="572762"/>
                  <a:pt x="133959" y="570534"/>
                  <a:pt x="133350" y="568099"/>
                </a:cubicBezTo>
                <a:lnTo>
                  <a:pt x="128588" y="549049"/>
                </a:lnTo>
                <a:cubicBezTo>
                  <a:pt x="124668" y="517698"/>
                  <a:pt x="126126" y="539665"/>
                  <a:pt x="128588" y="499043"/>
                </a:cubicBezTo>
                <a:cubicBezTo>
                  <a:pt x="129550" y="483177"/>
                  <a:pt x="129147" y="467208"/>
                  <a:pt x="130969" y="451418"/>
                </a:cubicBezTo>
                <a:cubicBezTo>
                  <a:pt x="131544" y="446431"/>
                  <a:pt x="132947" y="441308"/>
                  <a:pt x="135731" y="437131"/>
                </a:cubicBezTo>
                <a:cubicBezTo>
                  <a:pt x="138906" y="432368"/>
                  <a:pt x="140493" y="426018"/>
                  <a:pt x="145256" y="422843"/>
                </a:cubicBezTo>
                <a:cubicBezTo>
                  <a:pt x="150019" y="419668"/>
                  <a:pt x="154114" y="415128"/>
                  <a:pt x="159544" y="413318"/>
                </a:cubicBezTo>
                <a:lnTo>
                  <a:pt x="173831" y="408556"/>
                </a:lnTo>
                <a:cubicBezTo>
                  <a:pt x="176212" y="407762"/>
                  <a:pt x="178514" y="406666"/>
                  <a:pt x="180975" y="406174"/>
                </a:cubicBezTo>
                <a:lnTo>
                  <a:pt x="192881" y="403793"/>
                </a:lnTo>
                <a:cubicBezTo>
                  <a:pt x="199233" y="394266"/>
                  <a:pt x="201039" y="394998"/>
                  <a:pt x="195263" y="379981"/>
                </a:cubicBezTo>
                <a:cubicBezTo>
                  <a:pt x="193208" y="374639"/>
                  <a:pt x="185738" y="365693"/>
                  <a:pt x="185738" y="365693"/>
                </a:cubicBezTo>
                <a:cubicBezTo>
                  <a:pt x="186532" y="349818"/>
                  <a:pt x="186742" y="333903"/>
                  <a:pt x="188119" y="318068"/>
                </a:cubicBezTo>
                <a:cubicBezTo>
                  <a:pt x="188913" y="308935"/>
                  <a:pt x="191252" y="311488"/>
                  <a:pt x="197644" y="306162"/>
                </a:cubicBezTo>
                <a:cubicBezTo>
                  <a:pt x="227518" y="281268"/>
                  <a:pt x="178614" y="318649"/>
                  <a:pt x="214313" y="291874"/>
                </a:cubicBezTo>
                <a:cubicBezTo>
                  <a:pt x="215107" y="289493"/>
                  <a:pt x="217107" y="287207"/>
                  <a:pt x="216694" y="284731"/>
                </a:cubicBezTo>
                <a:cubicBezTo>
                  <a:pt x="216223" y="281908"/>
                  <a:pt x="214358" y="279104"/>
                  <a:pt x="211931" y="277587"/>
                </a:cubicBezTo>
                <a:cubicBezTo>
                  <a:pt x="207674" y="274926"/>
                  <a:pt x="202406" y="274412"/>
                  <a:pt x="197644" y="272824"/>
                </a:cubicBezTo>
                <a:cubicBezTo>
                  <a:pt x="180537" y="267122"/>
                  <a:pt x="201876" y="274033"/>
                  <a:pt x="180975" y="268062"/>
                </a:cubicBezTo>
                <a:cubicBezTo>
                  <a:pt x="178561" y="267372"/>
                  <a:pt x="176212" y="266475"/>
                  <a:pt x="173831" y="265681"/>
                </a:cubicBezTo>
                <a:cubicBezTo>
                  <a:pt x="153366" y="252035"/>
                  <a:pt x="179256" y="268393"/>
                  <a:pt x="159544" y="258537"/>
                </a:cubicBezTo>
                <a:cubicBezTo>
                  <a:pt x="141079" y="249305"/>
                  <a:pt x="163212" y="257378"/>
                  <a:pt x="145256" y="251393"/>
                </a:cubicBezTo>
                <a:cubicBezTo>
                  <a:pt x="124792" y="237750"/>
                  <a:pt x="150681" y="254105"/>
                  <a:pt x="130969" y="244249"/>
                </a:cubicBezTo>
                <a:cubicBezTo>
                  <a:pt x="128409" y="242969"/>
                  <a:pt x="126540" y="240392"/>
                  <a:pt x="123825" y="239487"/>
                </a:cubicBezTo>
                <a:cubicBezTo>
                  <a:pt x="119245" y="237960"/>
                  <a:pt x="114300" y="237900"/>
                  <a:pt x="109538" y="237106"/>
                </a:cubicBezTo>
                <a:lnTo>
                  <a:pt x="95250" y="232343"/>
                </a:lnTo>
                <a:cubicBezTo>
                  <a:pt x="92869" y="231549"/>
                  <a:pt x="90567" y="230454"/>
                  <a:pt x="88106" y="229962"/>
                </a:cubicBezTo>
                <a:cubicBezTo>
                  <a:pt x="81295" y="228600"/>
                  <a:pt x="73411" y="227220"/>
                  <a:pt x="66675" y="225199"/>
                </a:cubicBezTo>
                <a:cubicBezTo>
                  <a:pt x="61867" y="223756"/>
                  <a:pt x="57150" y="222024"/>
                  <a:pt x="52388" y="220437"/>
                </a:cubicBezTo>
                <a:lnTo>
                  <a:pt x="38100" y="215674"/>
                </a:lnTo>
                <a:cubicBezTo>
                  <a:pt x="34925" y="214087"/>
                  <a:pt x="31657" y="212673"/>
                  <a:pt x="28575" y="210912"/>
                </a:cubicBezTo>
                <a:cubicBezTo>
                  <a:pt x="26090" y="209492"/>
                  <a:pt x="23570" y="208050"/>
                  <a:pt x="21431" y="206149"/>
                </a:cubicBezTo>
                <a:cubicBezTo>
                  <a:pt x="8086" y="194287"/>
                  <a:pt x="9620" y="195575"/>
                  <a:pt x="2381" y="184718"/>
                </a:cubicBezTo>
                <a:cubicBezTo>
                  <a:pt x="1587" y="182337"/>
                  <a:pt x="0" y="180084"/>
                  <a:pt x="0" y="177574"/>
                </a:cubicBezTo>
                <a:cubicBezTo>
                  <a:pt x="0" y="158160"/>
                  <a:pt x="536" y="159833"/>
                  <a:pt x="7144" y="146618"/>
                </a:cubicBezTo>
                <a:lnTo>
                  <a:pt x="9525" y="139474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Полилиния 126"/>
          <p:cNvSpPr/>
          <p:nvPr/>
        </p:nvSpPr>
        <p:spPr bwMode="auto">
          <a:xfrm>
            <a:off x="5522767" y="1028357"/>
            <a:ext cx="1914992" cy="1114908"/>
          </a:xfrm>
          <a:custGeom>
            <a:avLst/>
            <a:gdLst>
              <a:gd name="connsiteX0" fmla="*/ 343634 w 2061241"/>
              <a:gd name="connsiteY0" fmla="*/ 95468 h 1347463"/>
              <a:gd name="connsiteX1" fmla="*/ 360303 w 2061241"/>
              <a:gd name="connsiteY1" fmla="*/ 114518 h 1347463"/>
              <a:gd name="connsiteX2" fmla="*/ 365066 w 2061241"/>
              <a:gd name="connsiteY2" fmla="*/ 121662 h 1347463"/>
              <a:gd name="connsiteX3" fmla="*/ 388878 w 2061241"/>
              <a:gd name="connsiteY3" fmla="*/ 128805 h 1347463"/>
              <a:gd name="connsiteX4" fmla="*/ 415072 w 2061241"/>
              <a:gd name="connsiteY4" fmla="*/ 131187 h 1347463"/>
              <a:gd name="connsiteX5" fmla="*/ 429359 w 2061241"/>
              <a:gd name="connsiteY5" fmla="*/ 135949 h 1347463"/>
              <a:gd name="connsiteX6" fmla="*/ 436503 w 2061241"/>
              <a:gd name="connsiteY6" fmla="*/ 138330 h 1347463"/>
              <a:gd name="connsiteX7" fmla="*/ 443647 w 2061241"/>
              <a:gd name="connsiteY7" fmla="*/ 143093 h 1347463"/>
              <a:gd name="connsiteX8" fmla="*/ 450791 w 2061241"/>
              <a:gd name="connsiteY8" fmla="*/ 145474 h 1347463"/>
              <a:gd name="connsiteX9" fmla="*/ 465078 w 2061241"/>
              <a:gd name="connsiteY9" fmla="*/ 154999 h 1347463"/>
              <a:gd name="connsiteX10" fmla="*/ 481747 w 2061241"/>
              <a:gd name="connsiteY10" fmla="*/ 150237 h 1347463"/>
              <a:gd name="connsiteX11" fmla="*/ 484128 w 2061241"/>
              <a:gd name="connsiteY11" fmla="*/ 143093 h 1347463"/>
              <a:gd name="connsiteX12" fmla="*/ 481747 w 2061241"/>
              <a:gd name="connsiteY12" fmla="*/ 131187 h 1347463"/>
              <a:gd name="connsiteX13" fmla="*/ 474603 w 2061241"/>
              <a:gd name="connsiteY13" fmla="*/ 114518 h 1347463"/>
              <a:gd name="connsiteX14" fmla="*/ 467459 w 2061241"/>
              <a:gd name="connsiteY14" fmla="*/ 107374 h 1347463"/>
              <a:gd name="connsiteX15" fmla="*/ 467459 w 2061241"/>
              <a:gd name="connsiteY15" fmla="*/ 81180 h 1347463"/>
              <a:gd name="connsiteX16" fmla="*/ 476984 w 2061241"/>
              <a:gd name="connsiteY16" fmla="*/ 76418 h 1347463"/>
              <a:gd name="connsiteX17" fmla="*/ 484128 w 2061241"/>
              <a:gd name="connsiteY17" fmla="*/ 71655 h 1347463"/>
              <a:gd name="connsiteX18" fmla="*/ 498416 w 2061241"/>
              <a:gd name="connsiteY18" fmla="*/ 66893 h 1347463"/>
              <a:gd name="connsiteX19" fmla="*/ 505559 w 2061241"/>
              <a:gd name="connsiteY19" fmla="*/ 62130 h 1347463"/>
              <a:gd name="connsiteX20" fmla="*/ 515084 w 2061241"/>
              <a:gd name="connsiteY20" fmla="*/ 59749 h 1347463"/>
              <a:gd name="connsiteX21" fmla="*/ 522228 w 2061241"/>
              <a:gd name="connsiteY21" fmla="*/ 57368 h 1347463"/>
              <a:gd name="connsiteX22" fmla="*/ 557947 w 2061241"/>
              <a:gd name="connsiteY22" fmla="*/ 59749 h 1347463"/>
              <a:gd name="connsiteX23" fmla="*/ 572234 w 2061241"/>
              <a:gd name="connsiteY23" fmla="*/ 69274 h 1347463"/>
              <a:gd name="connsiteX24" fmla="*/ 581759 w 2061241"/>
              <a:gd name="connsiteY24" fmla="*/ 71655 h 1347463"/>
              <a:gd name="connsiteX25" fmla="*/ 591284 w 2061241"/>
              <a:gd name="connsiteY25" fmla="*/ 69274 h 1347463"/>
              <a:gd name="connsiteX26" fmla="*/ 600809 w 2061241"/>
              <a:gd name="connsiteY26" fmla="*/ 52605 h 1347463"/>
              <a:gd name="connsiteX27" fmla="*/ 605572 w 2061241"/>
              <a:gd name="connsiteY27" fmla="*/ 31174 h 1347463"/>
              <a:gd name="connsiteX28" fmla="*/ 615097 w 2061241"/>
              <a:gd name="connsiteY28" fmla="*/ 16887 h 1347463"/>
              <a:gd name="connsiteX29" fmla="*/ 619859 w 2061241"/>
              <a:gd name="connsiteY29" fmla="*/ 9743 h 1347463"/>
              <a:gd name="connsiteX30" fmla="*/ 636528 w 2061241"/>
              <a:gd name="connsiteY30" fmla="*/ 218 h 1347463"/>
              <a:gd name="connsiteX31" fmla="*/ 655578 w 2061241"/>
              <a:gd name="connsiteY31" fmla="*/ 2599 h 1347463"/>
              <a:gd name="connsiteX32" fmla="*/ 657959 w 2061241"/>
              <a:gd name="connsiteY32" fmla="*/ 9743 h 1347463"/>
              <a:gd name="connsiteX33" fmla="*/ 665103 w 2061241"/>
              <a:gd name="connsiteY33" fmla="*/ 16887 h 1347463"/>
              <a:gd name="connsiteX34" fmla="*/ 669866 w 2061241"/>
              <a:gd name="connsiteY34" fmla="*/ 24030 h 1347463"/>
              <a:gd name="connsiteX35" fmla="*/ 672247 w 2061241"/>
              <a:gd name="connsiteY35" fmla="*/ 31174 h 1347463"/>
              <a:gd name="connsiteX36" fmla="*/ 693678 w 2061241"/>
              <a:gd name="connsiteY36" fmla="*/ 40699 h 1347463"/>
              <a:gd name="connsiteX37" fmla="*/ 700822 w 2061241"/>
              <a:gd name="connsiteY37" fmla="*/ 43080 h 1347463"/>
              <a:gd name="connsiteX38" fmla="*/ 707966 w 2061241"/>
              <a:gd name="connsiteY38" fmla="*/ 45462 h 1347463"/>
              <a:gd name="connsiteX39" fmla="*/ 746066 w 2061241"/>
              <a:gd name="connsiteY39" fmla="*/ 43080 h 1347463"/>
              <a:gd name="connsiteX40" fmla="*/ 748447 w 2061241"/>
              <a:gd name="connsiteY40" fmla="*/ 35937 h 1347463"/>
              <a:gd name="connsiteX41" fmla="*/ 750828 w 2061241"/>
              <a:gd name="connsiteY41" fmla="*/ 14505 h 1347463"/>
              <a:gd name="connsiteX42" fmla="*/ 755591 w 2061241"/>
              <a:gd name="connsiteY42" fmla="*/ 7362 h 1347463"/>
              <a:gd name="connsiteX43" fmla="*/ 769878 w 2061241"/>
              <a:gd name="connsiteY43" fmla="*/ 2599 h 1347463"/>
              <a:gd name="connsiteX44" fmla="*/ 803216 w 2061241"/>
              <a:gd name="connsiteY44" fmla="*/ 9743 h 1347463"/>
              <a:gd name="connsiteX45" fmla="*/ 819884 w 2061241"/>
              <a:gd name="connsiteY45" fmla="*/ 26412 h 1347463"/>
              <a:gd name="connsiteX46" fmla="*/ 827028 w 2061241"/>
              <a:gd name="connsiteY46" fmla="*/ 33555 h 1347463"/>
              <a:gd name="connsiteX47" fmla="*/ 834172 w 2061241"/>
              <a:gd name="connsiteY47" fmla="*/ 35937 h 1347463"/>
              <a:gd name="connsiteX48" fmla="*/ 838934 w 2061241"/>
              <a:gd name="connsiteY48" fmla="*/ 43080 h 1347463"/>
              <a:gd name="connsiteX49" fmla="*/ 846078 w 2061241"/>
              <a:gd name="connsiteY49" fmla="*/ 47843 h 1347463"/>
              <a:gd name="connsiteX50" fmla="*/ 850841 w 2061241"/>
              <a:gd name="connsiteY50" fmla="*/ 62130 h 1347463"/>
              <a:gd name="connsiteX51" fmla="*/ 855603 w 2061241"/>
              <a:gd name="connsiteY51" fmla="*/ 88324 h 1347463"/>
              <a:gd name="connsiteX52" fmla="*/ 862747 w 2061241"/>
              <a:gd name="connsiteY52" fmla="*/ 95468 h 1347463"/>
              <a:gd name="connsiteX53" fmla="*/ 874653 w 2061241"/>
              <a:gd name="connsiteY53" fmla="*/ 107374 h 1347463"/>
              <a:gd name="connsiteX54" fmla="*/ 886559 w 2061241"/>
              <a:gd name="connsiteY54" fmla="*/ 119280 h 1347463"/>
              <a:gd name="connsiteX55" fmla="*/ 898466 w 2061241"/>
              <a:gd name="connsiteY55" fmla="*/ 116899 h 1347463"/>
              <a:gd name="connsiteX56" fmla="*/ 912753 w 2061241"/>
              <a:gd name="connsiteY56" fmla="*/ 112137 h 1347463"/>
              <a:gd name="connsiteX57" fmla="*/ 929422 w 2061241"/>
              <a:gd name="connsiteY57" fmla="*/ 116899 h 1347463"/>
              <a:gd name="connsiteX58" fmla="*/ 936566 w 2061241"/>
              <a:gd name="connsiteY58" fmla="*/ 124043 h 1347463"/>
              <a:gd name="connsiteX59" fmla="*/ 979428 w 2061241"/>
              <a:gd name="connsiteY59" fmla="*/ 131187 h 1347463"/>
              <a:gd name="connsiteX60" fmla="*/ 998478 w 2061241"/>
              <a:gd name="connsiteY60" fmla="*/ 138330 h 1347463"/>
              <a:gd name="connsiteX61" fmla="*/ 1022291 w 2061241"/>
              <a:gd name="connsiteY61" fmla="*/ 145474 h 1347463"/>
              <a:gd name="connsiteX62" fmla="*/ 1034197 w 2061241"/>
              <a:gd name="connsiteY62" fmla="*/ 166905 h 1347463"/>
              <a:gd name="connsiteX63" fmla="*/ 1046103 w 2061241"/>
              <a:gd name="connsiteY63" fmla="*/ 181193 h 1347463"/>
              <a:gd name="connsiteX64" fmla="*/ 1050866 w 2061241"/>
              <a:gd name="connsiteY64" fmla="*/ 188337 h 1347463"/>
              <a:gd name="connsiteX65" fmla="*/ 1067534 w 2061241"/>
              <a:gd name="connsiteY65" fmla="*/ 195480 h 1347463"/>
              <a:gd name="connsiteX66" fmla="*/ 1074678 w 2061241"/>
              <a:gd name="connsiteY66" fmla="*/ 197862 h 1347463"/>
              <a:gd name="connsiteX67" fmla="*/ 1191359 w 2061241"/>
              <a:gd name="connsiteY67" fmla="*/ 207387 h 1347463"/>
              <a:gd name="connsiteX68" fmla="*/ 1203266 w 2061241"/>
              <a:gd name="connsiteY68" fmla="*/ 216912 h 1347463"/>
              <a:gd name="connsiteX69" fmla="*/ 1215172 w 2061241"/>
              <a:gd name="connsiteY69" fmla="*/ 219293 h 1347463"/>
              <a:gd name="connsiteX70" fmla="*/ 1246128 w 2061241"/>
              <a:gd name="connsiteY70" fmla="*/ 224055 h 1347463"/>
              <a:gd name="connsiteX71" fmla="*/ 1253272 w 2061241"/>
              <a:gd name="connsiteY71" fmla="*/ 226437 h 1347463"/>
              <a:gd name="connsiteX72" fmla="*/ 1262797 w 2061241"/>
              <a:gd name="connsiteY72" fmla="*/ 243105 h 1347463"/>
              <a:gd name="connsiteX73" fmla="*/ 1267559 w 2061241"/>
              <a:gd name="connsiteY73" fmla="*/ 259774 h 1347463"/>
              <a:gd name="connsiteX74" fmla="*/ 1272322 w 2061241"/>
              <a:gd name="connsiteY74" fmla="*/ 266918 h 1347463"/>
              <a:gd name="connsiteX75" fmla="*/ 1281847 w 2061241"/>
              <a:gd name="connsiteY75" fmla="*/ 283587 h 1347463"/>
              <a:gd name="connsiteX76" fmla="*/ 1284228 w 2061241"/>
              <a:gd name="connsiteY76" fmla="*/ 290730 h 1347463"/>
              <a:gd name="connsiteX77" fmla="*/ 1296134 w 2061241"/>
              <a:gd name="connsiteY77" fmla="*/ 305018 h 1347463"/>
              <a:gd name="connsiteX78" fmla="*/ 1303278 w 2061241"/>
              <a:gd name="connsiteY78" fmla="*/ 309780 h 1347463"/>
              <a:gd name="connsiteX79" fmla="*/ 1315184 w 2061241"/>
              <a:gd name="connsiteY79" fmla="*/ 321687 h 1347463"/>
              <a:gd name="connsiteX80" fmla="*/ 1329472 w 2061241"/>
              <a:gd name="connsiteY80" fmla="*/ 326449 h 1347463"/>
              <a:gd name="connsiteX81" fmla="*/ 1343759 w 2061241"/>
              <a:gd name="connsiteY81" fmla="*/ 335974 h 1347463"/>
              <a:gd name="connsiteX82" fmla="*/ 1350903 w 2061241"/>
              <a:gd name="connsiteY82" fmla="*/ 338355 h 1347463"/>
              <a:gd name="connsiteX83" fmla="*/ 1360428 w 2061241"/>
              <a:gd name="connsiteY83" fmla="*/ 343118 h 1347463"/>
              <a:gd name="connsiteX84" fmla="*/ 1369953 w 2061241"/>
              <a:gd name="connsiteY84" fmla="*/ 345499 h 1347463"/>
              <a:gd name="connsiteX85" fmla="*/ 1391384 w 2061241"/>
              <a:gd name="connsiteY85" fmla="*/ 352643 h 1347463"/>
              <a:gd name="connsiteX86" fmla="*/ 1398528 w 2061241"/>
              <a:gd name="connsiteY86" fmla="*/ 355024 h 1347463"/>
              <a:gd name="connsiteX87" fmla="*/ 1408053 w 2061241"/>
              <a:gd name="connsiteY87" fmla="*/ 359787 h 1347463"/>
              <a:gd name="connsiteX88" fmla="*/ 1434247 w 2061241"/>
              <a:gd name="connsiteY88" fmla="*/ 362168 h 1347463"/>
              <a:gd name="connsiteX89" fmla="*/ 1450916 w 2061241"/>
              <a:gd name="connsiteY89" fmla="*/ 366930 h 1347463"/>
              <a:gd name="connsiteX90" fmla="*/ 1458059 w 2061241"/>
              <a:gd name="connsiteY90" fmla="*/ 369312 h 1347463"/>
              <a:gd name="connsiteX91" fmla="*/ 1472347 w 2061241"/>
              <a:gd name="connsiteY91" fmla="*/ 378837 h 1347463"/>
              <a:gd name="connsiteX92" fmla="*/ 1479491 w 2061241"/>
              <a:gd name="connsiteY92" fmla="*/ 383599 h 1347463"/>
              <a:gd name="connsiteX93" fmla="*/ 1486634 w 2061241"/>
              <a:gd name="connsiteY93" fmla="*/ 397887 h 1347463"/>
              <a:gd name="connsiteX94" fmla="*/ 1481872 w 2061241"/>
              <a:gd name="connsiteY94" fmla="*/ 431224 h 1347463"/>
              <a:gd name="connsiteX95" fmla="*/ 1477109 w 2061241"/>
              <a:gd name="connsiteY95" fmla="*/ 438368 h 1347463"/>
              <a:gd name="connsiteX96" fmla="*/ 1474728 w 2061241"/>
              <a:gd name="connsiteY96" fmla="*/ 450274 h 1347463"/>
              <a:gd name="connsiteX97" fmla="*/ 1469966 w 2061241"/>
              <a:gd name="connsiteY97" fmla="*/ 464562 h 1347463"/>
              <a:gd name="connsiteX98" fmla="*/ 1472347 w 2061241"/>
              <a:gd name="connsiteY98" fmla="*/ 485993 h 1347463"/>
              <a:gd name="connsiteX99" fmla="*/ 1477109 w 2061241"/>
              <a:gd name="connsiteY99" fmla="*/ 500280 h 1347463"/>
              <a:gd name="connsiteX100" fmla="*/ 1479491 w 2061241"/>
              <a:gd name="connsiteY100" fmla="*/ 516949 h 1347463"/>
              <a:gd name="connsiteX101" fmla="*/ 1489016 w 2061241"/>
              <a:gd name="connsiteY101" fmla="*/ 521712 h 1347463"/>
              <a:gd name="connsiteX102" fmla="*/ 1505684 w 2061241"/>
              <a:gd name="connsiteY102" fmla="*/ 528855 h 1347463"/>
              <a:gd name="connsiteX103" fmla="*/ 1510447 w 2061241"/>
              <a:gd name="connsiteY103" fmla="*/ 535999 h 1347463"/>
              <a:gd name="connsiteX104" fmla="*/ 1522353 w 2061241"/>
              <a:gd name="connsiteY104" fmla="*/ 538380 h 1347463"/>
              <a:gd name="connsiteX105" fmla="*/ 1536641 w 2061241"/>
              <a:gd name="connsiteY105" fmla="*/ 543143 h 1347463"/>
              <a:gd name="connsiteX106" fmla="*/ 1546166 w 2061241"/>
              <a:gd name="connsiteY106" fmla="*/ 545524 h 1347463"/>
              <a:gd name="connsiteX107" fmla="*/ 1560453 w 2061241"/>
              <a:gd name="connsiteY107" fmla="*/ 550287 h 1347463"/>
              <a:gd name="connsiteX108" fmla="*/ 1567597 w 2061241"/>
              <a:gd name="connsiteY108" fmla="*/ 552668 h 1347463"/>
              <a:gd name="connsiteX109" fmla="*/ 1579503 w 2061241"/>
              <a:gd name="connsiteY109" fmla="*/ 614580 h 1347463"/>
              <a:gd name="connsiteX110" fmla="*/ 1586647 w 2061241"/>
              <a:gd name="connsiteY110" fmla="*/ 619343 h 1347463"/>
              <a:gd name="connsiteX111" fmla="*/ 1600934 w 2061241"/>
              <a:gd name="connsiteY111" fmla="*/ 624105 h 1347463"/>
              <a:gd name="connsiteX112" fmla="*/ 1619984 w 2061241"/>
              <a:gd name="connsiteY112" fmla="*/ 621724 h 1347463"/>
              <a:gd name="connsiteX113" fmla="*/ 1636653 w 2061241"/>
              <a:gd name="connsiteY113" fmla="*/ 616962 h 1347463"/>
              <a:gd name="connsiteX114" fmla="*/ 1677134 w 2061241"/>
              <a:gd name="connsiteY114" fmla="*/ 619343 h 1347463"/>
              <a:gd name="connsiteX115" fmla="*/ 1684278 w 2061241"/>
              <a:gd name="connsiteY115" fmla="*/ 624105 h 1347463"/>
              <a:gd name="connsiteX116" fmla="*/ 1693803 w 2061241"/>
              <a:gd name="connsiteY116" fmla="*/ 638393 h 1347463"/>
              <a:gd name="connsiteX117" fmla="*/ 1669991 w 2061241"/>
              <a:gd name="connsiteY117" fmla="*/ 647918 h 1347463"/>
              <a:gd name="connsiteX118" fmla="*/ 1662847 w 2061241"/>
              <a:gd name="connsiteY118" fmla="*/ 655062 h 1347463"/>
              <a:gd name="connsiteX119" fmla="*/ 1655703 w 2061241"/>
              <a:gd name="connsiteY119" fmla="*/ 659824 h 1347463"/>
              <a:gd name="connsiteX120" fmla="*/ 1650941 w 2061241"/>
              <a:gd name="connsiteY120" fmla="*/ 674112 h 1347463"/>
              <a:gd name="connsiteX121" fmla="*/ 1658084 w 2061241"/>
              <a:gd name="connsiteY121" fmla="*/ 678874 h 1347463"/>
              <a:gd name="connsiteX122" fmla="*/ 1674753 w 2061241"/>
              <a:gd name="connsiteY122" fmla="*/ 683637 h 1347463"/>
              <a:gd name="connsiteX123" fmla="*/ 1689041 w 2061241"/>
              <a:gd name="connsiteY123" fmla="*/ 688399 h 1347463"/>
              <a:gd name="connsiteX124" fmla="*/ 1696184 w 2061241"/>
              <a:gd name="connsiteY124" fmla="*/ 690780 h 1347463"/>
              <a:gd name="connsiteX125" fmla="*/ 1703328 w 2061241"/>
              <a:gd name="connsiteY125" fmla="*/ 693162 h 1347463"/>
              <a:gd name="connsiteX126" fmla="*/ 1727141 w 2061241"/>
              <a:gd name="connsiteY126" fmla="*/ 690780 h 1347463"/>
              <a:gd name="connsiteX127" fmla="*/ 1741428 w 2061241"/>
              <a:gd name="connsiteY127" fmla="*/ 681255 h 1347463"/>
              <a:gd name="connsiteX128" fmla="*/ 1748572 w 2061241"/>
              <a:gd name="connsiteY128" fmla="*/ 678874 h 1347463"/>
              <a:gd name="connsiteX129" fmla="*/ 1760478 w 2061241"/>
              <a:gd name="connsiteY129" fmla="*/ 666968 h 1347463"/>
              <a:gd name="connsiteX130" fmla="*/ 1772384 w 2061241"/>
              <a:gd name="connsiteY130" fmla="*/ 657443 h 1347463"/>
              <a:gd name="connsiteX131" fmla="*/ 1779528 w 2061241"/>
              <a:gd name="connsiteY131" fmla="*/ 650299 h 1347463"/>
              <a:gd name="connsiteX132" fmla="*/ 1796197 w 2061241"/>
              <a:gd name="connsiteY132" fmla="*/ 643155 h 1347463"/>
              <a:gd name="connsiteX133" fmla="*/ 1850966 w 2061241"/>
              <a:gd name="connsiteY133" fmla="*/ 645537 h 1347463"/>
              <a:gd name="connsiteX134" fmla="*/ 1860491 w 2061241"/>
              <a:gd name="connsiteY134" fmla="*/ 647918 h 1347463"/>
              <a:gd name="connsiteX135" fmla="*/ 1865253 w 2061241"/>
              <a:gd name="connsiteY135" fmla="*/ 655062 h 1347463"/>
              <a:gd name="connsiteX136" fmla="*/ 1874778 w 2061241"/>
              <a:gd name="connsiteY136" fmla="*/ 659824 h 1347463"/>
              <a:gd name="connsiteX137" fmla="*/ 1879541 w 2061241"/>
              <a:gd name="connsiteY137" fmla="*/ 666968 h 1347463"/>
              <a:gd name="connsiteX138" fmla="*/ 1884303 w 2061241"/>
              <a:gd name="connsiteY138" fmla="*/ 681255 h 1347463"/>
              <a:gd name="connsiteX139" fmla="*/ 1877159 w 2061241"/>
              <a:gd name="connsiteY139" fmla="*/ 697924 h 1347463"/>
              <a:gd name="connsiteX140" fmla="*/ 1862872 w 2061241"/>
              <a:gd name="connsiteY140" fmla="*/ 702687 h 1347463"/>
              <a:gd name="connsiteX141" fmla="*/ 1848584 w 2061241"/>
              <a:gd name="connsiteY141" fmla="*/ 724118 h 1347463"/>
              <a:gd name="connsiteX142" fmla="*/ 1843822 w 2061241"/>
              <a:gd name="connsiteY142" fmla="*/ 731262 h 1347463"/>
              <a:gd name="connsiteX143" fmla="*/ 1829534 w 2061241"/>
              <a:gd name="connsiteY143" fmla="*/ 740787 h 1347463"/>
              <a:gd name="connsiteX144" fmla="*/ 1820009 w 2061241"/>
              <a:gd name="connsiteY144" fmla="*/ 766980 h 1347463"/>
              <a:gd name="connsiteX145" fmla="*/ 1810484 w 2061241"/>
              <a:gd name="connsiteY145" fmla="*/ 788412 h 1347463"/>
              <a:gd name="connsiteX146" fmla="*/ 1810484 w 2061241"/>
              <a:gd name="connsiteY146" fmla="*/ 831274 h 1347463"/>
              <a:gd name="connsiteX147" fmla="*/ 1812866 w 2061241"/>
              <a:gd name="connsiteY147" fmla="*/ 838418 h 1347463"/>
              <a:gd name="connsiteX148" fmla="*/ 1817628 w 2061241"/>
              <a:gd name="connsiteY148" fmla="*/ 845562 h 1347463"/>
              <a:gd name="connsiteX149" fmla="*/ 1820009 w 2061241"/>
              <a:gd name="connsiteY149" fmla="*/ 855087 h 1347463"/>
              <a:gd name="connsiteX150" fmla="*/ 1815247 w 2061241"/>
              <a:gd name="connsiteY150" fmla="*/ 886043 h 1347463"/>
              <a:gd name="connsiteX151" fmla="*/ 1808103 w 2061241"/>
              <a:gd name="connsiteY151" fmla="*/ 909855 h 1347463"/>
              <a:gd name="connsiteX152" fmla="*/ 1810484 w 2061241"/>
              <a:gd name="connsiteY152" fmla="*/ 945574 h 1347463"/>
              <a:gd name="connsiteX153" fmla="*/ 1820009 w 2061241"/>
              <a:gd name="connsiteY153" fmla="*/ 950337 h 1347463"/>
              <a:gd name="connsiteX154" fmla="*/ 1839059 w 2061241"/>
              <a:gd name="connsiteY154" fmla="*/ 947955 h 1347463"/>
              <a:gd name="connsiteX155" fmla="*/ 1867634 w 2061241"/>
              <a:gd name="connsiteY155" fmla="*/ 945574 h 1347463"/>
              <a:gd name="connsiteX156" fmla="*/ 1893828 w 2061241"/>
              <a:gd name="connsiteY156" fmla="*/ 938430 h 1347463"/>
              <a:gd name="connsiteX157" fmla="*/ 1900972 w 2061241"/>
              <a:gd name="connsiteY157" fmla="*/ 936049 h 1347463"/>
              <a:gd name="connsiteX158" fmla="*/ 1910497 w 2061241"/>
              <a:gd name="connsiteY158" fmla="*/ 931287 h 1347463"/>
              <a:gd name="connsiteX159" fmla="*/ 1917641 w 2061241"/>
              <a:gd name="connsiteY159" fmla="*/ 926524 h 1347463"/>
              <a:gd name="connsiteX160" fmla="*/ 1924784 w 2061241"/>
              <a:gd name="connsiteY160" fmla="*/ 924143 h 1347463"/>
              <a:gd name="connsiteX161" fmla="*/ 1939072 w 2061241"/>
              <a:gd name="connsiteY161" fmla="*/ 926524 h 1347463"/>
              <a:gd name="connsiteX162" fmla="*/ 1943834 w 2061241"/>
              <a:gd name="connsiteY162" fmla="*/ 940812 h 1347463"/>
              <a:gd name="connsiteX163" fmla="*/ 1946216 w 2061241"/>
              <a:gd name="connsiteY163" fmla="*/ 962243 h 1347463"/>
              <a:gd name="connsiteX164" fmla="*/ 1953359 w 2061241"/>
              <a:gd name="connsiteY164" fmla="*/ 986055 h 1347463"/>
              <a:gd name="connsiteX165" fmla="*/ 1953359 w 2061241"/>
              <a:gd name="connsiteY165" fmla="*/ 986055 h 1347463"/>
              <a:gd name="connsiteX166" fmla="*/ 1955741 w 2061241"/>
              <a:gd name="connsiteY166" fmla="*/ 1000343 h 1347463"/>
              <a:gd name="connsiteX167" fmla="*/ 1962884 w 2061241"/>
              <a:gd name="connsiteY167" fmla="*/ 1024155 h 1347463"/>
              <a:gd name="connsiteX168" fmla="*/ 1965266 w 2061241"/>
              <a:gd name="connsiteY168" fmla="*/ 1031299 h 1347463"/>
              <a:gd name="connsiteX169" fmla="*/ 1958122 w 2061241"/>
              <a:gd name="connsiteY169" fmla="*/ 1050349 h 1347463"/>
              <a:gd name="connsiteX170" fmla="*/ 1950978 w 2061241"/>
              <a:gd name="connsiteY170" fmla="*/ 1074162 h 1347463"/>
              <a:gd name="connsiteX171" fmla="*/ 1946216 w 2061241"/>
              <a:gd name="connsiteY171" fmla="*/ 1088449 h 1347463"/>
              <a:gd name="connsiteX172" fmla="*/ 1943834 w 2061241"/>
              <a:gd name="connsiteY172" fmla="*/ 1095593 h 1347463"/>
              <a:gd name="connsiteX173" fmla="*/ 1943834 w 2061241"/>
              <a:gd name="connsiteY173" fmla="*/ 1131312 h 1347463"/>
              <a:gd name="connsiteX174" fmla="*/ 1953359 w 2061241"/>
              <a:gd name="connsiteY174" fmla="*/ 1133693 h 1347463"/>
              <a:gd name="connsiteX175" fmla="*/ 1965266 w 2061241"/>
              <a:gd name="connsiteY175" fmla="*/ 1138455 h 1347463"/>
              <a:gd name="connsiteX176" fmla="*/ 2029559 w 2061241"/>
              <a:gd name="connsiteY176" fmla="*/ 1147980 h 1347463"/>
              <a:gd name="connsiteX177" fmla="*/ 2036703 w 2061241"/>
              <a:gd name="connsiteY177" fmla="*/ 1150362 h 1347463"/>
              <a:gd name="connsiteX178" fmla="*/ 2041466 w 2061241"/>
              <a:gd name="connsiteY178" fmla="*/ 1157505 h 1347463"/>
              <a:gd name="connsiteX179" fmla="*/ 2055753 w 2061241"/>
              <a:gd name="connsiteY179" fmla="*/ 1171793 h 1347463"/>
              <a:gd name="connsiteX180" fmla="*/ 2060516 w 2061241"/>
              <a:gd name="connsiteY180" fmla="*/ 1181318 h 1347463"/>
              <a:gd name="connsiteX181" fmla="*/ 2053372 w 2061241"/>
              <a:gd name="connsiteY181" fmla="*/ 1202749 h 1347463"/>
              <a:gd name="connsiteX182" fmla="*/ 2046228 w 2061241"/>
              <a:gd name="connsiteY182" fmla="*/ 1207512 h 1347463"/>
              <a:gd name="connsiteX183" fmla="*/ 2043847 w 2061241"/>
              <a:gd name="connsiteY183" fmla="*/ 1200368 h 1347463"/>
              <a:gd name="connsiteX184" fmla="*/ 2024797 w 2061241"/>
              <a:gd name="connsiteY184" fmla="*/ 1200368 h 1347463"/>
              <a:gd name="connsiteX185" fmla="*/ 2017653 w 2061241"/>
              <a:gd name="connsiteY185" fmla="*/ 1202749 h 1347463"/>
              <a:gd name="connsiteX186" fmla="*/ 2012891 w 2061241"/>
              <a:gd name="connsiteY186" fmla="*/ 1209893 h 1347463"/>
              <a:gd name="connsiteX187" fmla="*/ 2008128 w 2061241"/>
              <a:gd name="connsiteY187" fmla="*/ 1224180 h 1347463"/>
              <a:gd name="connsiteX188" fmla="*/ 2003366 w 2061241"/>
              <a:gd name="connsiteY188" fmla="*/ 1231324 h 1347463"/>
              <a:gd name="connsiteX189" fmla="*/ 1993841 w 2061241"/>
              <a:gd name="connsiteY189" fmla="*/ 1247993 h 1347463"/>
              <a:gd name="connsiteX190" fmla="*/ 1972409 w 2061241"/>
              <a:gd name="connsiteY190" fmla="*/ 1262280 h 1347463"/>
              <a:gd name="connsiteX191" fmla="*/ 1965266 w 2061241"/>
              <a:gd name="connsiteY191" fmla="*/ 1267043 h 1347463"/>
              <a:gd name="connsiteX192" fmla="*/ 1958122 w 2061241"/>
              <a:gd name="connsiteY192" fmla="*/ 1274187 h 1347463"/>
              <a:gd name="connsiteX193" fmla="*/ 1955741 w 2061241"/>
              <a:gd name="connsiteY193" fmla="*/ 1281330 h 1347463"/>
              <a:gd name="connsiteX194" fmla="*/ 1927166 w 2061241"/>
              <a:gd name="connsiteY194" fmla="*/ 1295618 h 1347463"/>
              <a:gd name="connsiteX195" fmla="*/ 1912878 w 2061241"/>
              <a:gd name="connsiteY195" fmla="*/ 1302762 h 1347463"/>
              <a:gd name="connsiteX196" fmla="*/ 1905734 w 2061241"/>
              <a:gd name="connsiteY196" fmla="*/ 1307524 h 1347463"/>
              <a:gd name="connsiteX197" fmla="*/ 1900972 w 2061241"/>
              <a:gd name="connsiteY197" fmla="*/ 1314668 h 1347463"/>
              <a:gd name="connsiteX198" fmla="*/ 1898591 w 2061241"/>
              <a:gd name="connsiteY198" fmla="*/ 1321812 h 1347463"/>
              <a:gd name="connsiteX199" fmla="*/ 1884303 w 2061241"/>
              <a:gd name="connsiteY199" fmla="*/ 1331337 h 1347463"/>
              <a:gd name="connsiteX200" fmla="*/ 1877159 w 2061241"/>
              <a:gd name="connsiteY200" fmla="*/ 1336099 h 1347463"/>
              <a:gd name="connsiteX201" fmla="*/ 1872397 w 2061241"/>
              <a:gd name="connsiteY201" fmla="*/ 1345624 h 1347463"/>
              <a:gd name="connsiteX202" fmla="*/ 1853347 w 2061241"/>
              <a:gd name="connsiteY202" fmla="*/ 1343243 h 1347463"/>
              <a:gd name="connsiteX203" fmla="*/ 1836678 w 2061241"/>
              <a:gd name="connsiteY203" fmla="*/ 1333718 h 1347463"/>
              <a:gd name="connsiteX204" fmla="*/ 1831916 w 2061241"/>
              <a:gd name="connsiteY204" fmla="*/ 1319430 h 1347463"/>
              <a:gd name="connsiteX205" fmla="*/ 1829534 w 2061241"/>
              <a:gd name="connsiteY205" fmla="*/ 1312287 h 1347463"/>
              <a:gd name="connsiteX206" fmla="*/ 1827153 w 2061241"/>
              <a:gd name="connsiteY206" fmla="*/ 1302762 h 1347463"/>
              <a:gd name="connsiteX207" fmla="*/ 1824772 w 2061241"/>
              <a:gd name="connsiteY207" fmla="*/ 1264662 h 1347463"/>
              <a:gd name="connsiteX208" fmla="*/ 1822391 w 2061241"/>
              <a:gd name="connsiteY208" fmla="*/ 1257518 h 1347463"/>
              <a:gd name="connsiteX209" fmla="*/ 1820009 w 2061241"/>
              <a:gd name="connsiteY209" fmla="*/ 1219418 h 1347463"/>
              <a:gd name="connsiteX210" fmla="*/ 1812866 w 2061241"/>
              <a:gd name="connsiteY210" fmla="*/ 1214655 h 1347463"/>
              <a:gd name="connsiteX211" fmla="*/ 1796197 w 2061241"/>
              <a:gd name="connsiteY211" fmla="*/ 1202749 h 1347463"/>
              <a:gd name="connsiteX212" fmla="*/ 1789053 w 2061241"/>
              <a:gd name="connsiteY212" fmla="*/ 1200368 h 1347463"/>
              <a:gd name="connsiteX213" fmla="*/ 1781909 w 2061241"/>
              <a:gd name="connsiteY213" fmla="*/ 1197987 h 1347463"/>
              <a:gd name="connsiteX214" fmla="*/ 1762859 w 2061241"/>
              <a:gd name="connsiteY214" fmla="*/ 1200368 h 1347463"/>
              <a:gd name="connsiteX215" fmla="*/ 1755716 w 2061241"/>
              <a:gd name="connsiteY215" fmla="*/ 1207512 h 1347463"/>
              <a:gd name="connsiteX216" fmla="*/ 1746191 w 2061241"/>
              <a:gd name="connsiteY216" fmla="*/ 1212274 h 1347463"/>
              <a:gd name="connsiteX217" fmla="*/ 1724759 w 2061241"/>
              <a:gd name="connsiteY217" fmla="*/ 1224180 h 1347463"/>
              <a:gd name="connsiteX218" fmla="*/ 1703328 w 2061241"/>
              <a:gd name="connsiteY218" fmla="*/ 1233705 h 1347463"/>
              <a:gd name="connsiteX219" fmla="*/ 1679516 w 2061241"/>
              <a:gd name="connsiteY219" fmla="*/ 1243230 h 1347463"/>
              <a:gd name="connsiteX220" fmla="*/ 1624747 w 2061241"/>
              <a:gd name="connsiteY220" fmla="*/ 1250374 h 1347463"/>
              <a:gd name="connsiteX221" fmla="*/ 1593791 w 2061241"/>
              <a:gd name="connsiteY221" fmla="*/ 1247993 h 1347463"/>
              <a:gd name="connsiteX222" fmla="*/ 1598553 w 2061241"/>
              <a:gd name="connsiteY222" fmla="*/ 1240849 h 1347463"/>
              <a:gd name="connsiteX223" fmla="*/ 1596172 w 2061241"/>
              <a:gd name="connsiteY223" fmla="*/ 1224180 h 1347463"/>
              <a:gd name="connsiteX224" fmla="*/ 1589028 w 2061241"/>
              <a:gd name="connsiteY224" fmla="*/ 1221799 h 1347463"/>
              <a:gd name="connsiteX225" fmla="*/ 1553309 w 2061241"/>
              <a:gd name="connsiteY225" fmla="*/ 1219418 h 1347463"/>
              <a:gd name="connsiteX226" fmla="*/ 1546166 w 2061241"/>
              <a:gd name="connsiteY226" fmla="*/ 1217037 h 1347463"/>
              <a:gd name="connsiteX227" fmla="*/ 1531878 w 2061241"/>
              <a:gd name="connsiteY227" fmla="*/ 1214655 h 1347463"/>
              <a:gd name="connsiteX228" fmla="*/ 1519972 w 2061241"/>
              <a:gd name="connsiteY228" fmla="*/ 1212274 h 1347463"/>
              <a:gd name="connsiteX229" fmla="*/ 1500922 w 2061241"/>
              <a:gd name="connsiteY229" fmla="*/ 1214655 h 1347463"/>
              <a:gd name="connsiteX230" fmla="*/ 1510447 w 2061241"/>
              <a:gd name="connsiteY230" fmla="*/ 1231324 h 1347463"/>
              <a:gd name="connsiteX231" fmla="*/ 1515209 w 2061241"/>
              <a:gd name="connsiteY231" fmla="*/ 1247993 h 1347463"/>
              <a:gd name="connsiteX232" fmla="*/ 1519972 w 2061241"/>
              <a:gd name="connsiteY232" fmla="*/ 1262280 h 1347463"/>
              <a:gd name="connsiteX233" fmla="*/ 1522353 w 2061241"/>
              <a:gd name="connsiteY233" fmla="*/ 1269424 h 1347463"/>
              <a:gd name="connsiteX234" fmla="*/ 1524734 w 2061241"/>
              <a:gd name="connsiteY234" fmla="*/ 1278949 h 1347463"/>
              <a:gd name="connsiteX235" fmla="*/ 1508066 w 2061241"/>
              <a:gd name="connsiteY235" fmla="*/ 1283712 h 1347463"/>
              <a:gd name="connsiteX236" fmla="*/ 1489016 w 2061241"/>
              <a:gd name="connsiteY236" fmla="*/ 1281330 h 1347463"/>
              <a:gd name="connsiteX237" fmla="*/ 1484253 w 2061241"/>
              <a:gd name="connsiteY237" fmla="*/ 1255137 h 1347463"/>
              <a:gd name="connsiteX238" fmla="*/ 1474728 w 2061241"/>
              <a:gd name="connsiteY238" fmla="*/ 1240849 h 1347463"/>
              <a:gd name="connsiteX239" fmla="*/ 1462822 w 2061241"/>
              <a:gd name="connsiteY239" fmla="*/ 1226562 h 1347463"/>
              <a:gd name="connsiteX240" fmla="*/ 1450916 w 2061241"/>
              <a:gd name="connsiteY240" fmla="*/ 1224180 h 1347463"/>
              <a:gd name="connsiteX241" fmla="*/ 1429484 w 2061241"/>
              <a:gd name="connsiteY241" fmla="*/ 1219418 h 1347463"/>
              <a:gd name="connsiteX242" fmla="*/ 1384241 w 2061241"/>
              <a:gd name="connsiteY242" fmla="*/ 1226562 h 1347463"/>
              <a:gd name="connsiteX243" fmla="*/ 1377097 w 2061241"/>
              <a:gd name="connsiteY243" fmla="*/ 1231324 h 1347463"/>
              <a:gd name="connsiteX244" fmla="*/ 1372334 w 2061241"/>
              <a:gd name="connsiteY244" fmla="*/ 1255137 h 1347463"/>
              <a:gd name="connsiteX245" fmla="*/ 1365191 w 2061241"/>
              <a:gd name="connsiteY245" fmla="*/ 1262280 h 1347463"/>
              <a:gd name="connsiteX246" fmla="*/ 1348522 w 2061241"/>
              <a:gd name="connsiteY246" fmla="*/ 1274187 h 1347463"/>
              <a:gd name="connsiteX247" fmla="*/ 1341378 w 2061241"/>
              <a:gd name="connsiteY247" fmla="*/ 1276568 h 1347463"/>
              <a:gd name="connsiteX248" fmla="*/ 1329472 w 2061241"/>
              <a:gd name="connsiteY248" fmla="*/ 1240849 h 1347463"/>
              <a:gd name="connsiteX249" fmla="*/ 1319947 w 2061241"/>
              <a:gd name="connsiteY249" fmla="*/ 1226562 h 1347463"/>
              <a:gd name="connsiteX250" fmla="*/ 1308041 w 2061241"/>
              <a:gd name="connsiteY250" fmla="*/ 1197987 h 1347463"/>
              <a:gd name="connsiteX251" fmla="*/ 1293753 w 2061241"/>
              <a:gd name="connsiteY251" fmla="*/ 1188462 h 1347463"/>
              <a:gd name="connsiteX252" fmla="*/ 1286609 w 2061241"/>
              <a:gd name="connsiteY252" fmla="*/ 1183699 h 1347463"/>
              <a:gd name="connsiteX253" fmla="*/ 1281847 w 2061241"/>
              <a:gd name="connsiteY253" fmla="*/ 1176555 h 1347463"/>
              <a:gd name="connsiteX254" fmla="*/ 1274703 w 2061241"/>
              <a:gd name="connsiteY254" fmla="*/ 1174174 h 1347463"/>
              <a:gd name="connsiteX255" fmla="*/ 1267559 w 2061241"/>
              <a:gd name="connsiteY255" fmla="*/ 1169412 h 1347463"/>
              <a:gd name="connsiteX256" fmla="*/ 1260416 w 2061241"/>
              <a:gd name="connsiteY256" fmla="*/ 1162268 h 1347463"/>
              <a:gd name="connsiteX257" fmla="*/ 1250891 w 2061241"/>
              <a:gd name="connsiteY257" fmla="*/ 1159887 h 1347463"/>
              <a:gd name="connsiteX258" fmla="*/ 1236603 w 2061241"/>
              <a:gd name="connsiteY258" fmla="*/ 1152743 h 1347463"/>
              <a:gd name="connsiteX259" fmla="*/ 1229459 w 2061241"/>
              <a:gd name="connsiteY259" fmla="*/ 1138455 h 1347463"/>
              <a:gd name="connsiteX260" fmla="*/ 1227078 w 2061241"/>
              <a:gd name="connsiteY260" fmla="*/ 1131312 h 1347463"/>
              <a:gd name="connsiteX261" fmla="*/ 1224697 w 2061241"/>
              <a:gd name="connsiteY261" fmla="*/ 1121787 h 1347463"/>
              <a:gd name="connsiteX262" fmla="*/ 1217553 w 2061241"/>
              <a:gd name="connsiteY262" fmla="*/ 1117024 h 1347463"/>
              <a:gd name="connsiteX263" fmla="*/ 1100872 w 2061241"/>
              <a:gd name="connsiteY263" fmla="*/ 1107499 h 1347463"/>
              <a:gd name="connsiteX264" fmla="*/ 1086584 w 2061241"/>
              <a:gd name="connsiteY264" fmla="*/ 1102737 h 1347463"/>
              <a:gd name="connsiteX265" fmla="*/ 1067534 w 2061241"/>
              <a:gd name="connsiteY265" fmla="*/ 1105118 h 1347463"/>
              <a:gd name="connsiteX266" fmla="*/ 1062772 w 2061241"/>
              <a:gd name="connsiteY266" fmla="*/ 1112262 h 1347463"/>
              <a:gd name="connsiteX267" fmla="*/ 1069916 w 2061241"/>
              <a:gd name="connsiteY267" fmla="*/ 1150362 h 1347463"/>
              <a:gd name="connsiteX268" fmla="*/ 1067534 w 2061241"/>
              <a:gd name="connsiteY268" fmla="*/ 1167030 h 1347463"/>
              <a:gd name="connsiteX269" fmla="*/ 1038959 w 2061241"/>
              <a:gd name="connsiteY269" fmla="*/ 1167030 h 1347463"/>
              <a:gd name="connsiteX270" fmla="*/ 1031816 w 2061241"/>
              <a:gd name="connsiteY270" fmla="*/ 1162268 h 1347463"/>
              <a:gd name="connsiteX271" fmla="*/ 986572 w 2061241"/>
              <a:gd name="connsiteY271" fmla="*/ 1157505 h 1347463"/>
              <a:gd name="connsiteX272" fmla="*/ 977047 w 2061241"/>
              <a:gd name="connsiteY272" fmla="*/ 1152743 h 1347463"/>
              <a:gd name="connsiteX273" fmla="*/ 974666 w 2061241"/>
              <a:gd name="connsiteY273" fmla="*/ 1145599 h 1347463"/>
              <a:gd name="connsiteX274" fmla="*/ 950853 w 2061241"/>
              <a:gd name="connsiteY274" fmla="*/ 1133693 h 1347463"/>
              <a:gd name="connsiteX275" fmla="*/ 936566 w 2061241"/>
              <a:gd name="connsiteY275" fmla="*/ 1145599 h 1347463"/>
              <a:gd name="connsiteX276" fmla="*/ 922278 w 2061241"/>
              <a:gd name="connsiteY276" fmla="*/ 1155124 h 1347463"/>
              <a:gd name="connsiteX277" fmla="*/ 896084 w 2061241"/>
              <a:gd name="connsiteY277" fmla="*/ 1162268 h 1347463"/>
              <a:gd name="connsiteX278" fmla="*/ 884178 w 2061241"/>
              <a:gd name="connsiteY278" fmla="*/ 1164649 h 1347463"/>
              <a:gd name="connsiteX279" fmla="*/ 836553 w 2061241"/>
              <a:gd name="connsiteY279" fmla="*/ 1169412 h 1347463"/>
              <a:gd name="connsiteX280" fmla="*/ 829409 w 2061241"/>
              <a:gd name="connsiteY280" fmla="*/ 1167030 h 1347463"/>
              <a:gd name="connsiteX281" fmla="*/ 753209 w 2061241"/>
              <a:gd name="connsiteY281" fmla="*/ 1171793 h 1347463"/>
              <a:gd name="connsiteX282" fmla="*/ 746066 w 2061241"/>
              <a:gd name="connsiteY282" fmla="*/ 1176555 h 1347463"/>
              <a:gd name="connsiteX283" fmla="*/ 736541 w 2061241"/>
              <a:gd name="connsiteY283" fmla="*/ 1181318 h 1347463"/>
              <a:gd name="connsiteX284" fmla="*/ 724634 w 2061241"/>
              <a:gd name="connsiteY284" fmla="*/ 1200368 h 1347463"/>
              <a:gd name="connsiteX285" fmla="*/ 717491 w 2061241"/>
              <a:gd name="connsiteY285" fmla="*/ 1202749 h 1347463"/>
              <a:gd name="connsiteX286" fmla="*/ 712728 w 2061241"/>
              <a:gd name="connsiteY286" fmla="*/ 1195605 h 1347463"/>
              <a:gd name="connsiteX287" fmla="*/ 710347 w 2061241"/>
              <a:gd name="connsiteY287" fmla="*/ 1181318 h 1347463"/>
              <a:gd name="connsiteX288" fmla="*/ 703203 w 2061241"/>
              <a:gd name="connsiteY288" fmla="*/ 1176555 h 1347463"/>
              <a:gd name="connsiteX289" fmla="*/ 662722 w 2061241"/>
              <a:gd name="connsiteY289" fmla="*/ 1174174 h 1347463"/>
              <a:gd name="connsiteX290" fmla="*/ 655578 w 2061241"/>
              <a:gd name="connsiteY290" fmla="*/ 1167030 h 1347463"/>
              <a:gd name="connsiteX291" fmla="*/ 636528 w 2061241"/>
              <a:gd name="connsiteY291" fmla="*/ 1169412 h 1347463"/>
              <a:gd name="connsiteX292" fmla="*/ 629384 w 2061241"/>
              <a:gd name="connsiteY292" fmla="*/ 1171793 h 1347463"/>
              <a:gd name="connsiteX293" fmla="*/ 612716 w 2061241"/>
              <a:gd name="connsiteY293" fmla="*/ 1181318 h 1347463"/>
              <a:gd name="connsiteX294" fmla="*/ 610334 w 2061241"/>
              <a:gd name="connsiteY294" fmla="*/ 1188462 h 1347463"/>
              <a:gd name="connsiteX295" fmla="*/ 610334 w 2061241"/>
              <a:gd name="connsiteY295" fmla="*/ 1212274 h 1347463"/>
              <a:gd name="connsiteX296" fmla="*/ 593666 w 2061241"/>
              <a:gd name="connsiteY296" fmla="*/ 1224180 h 1347463"/>
              <a:gd name="connsiteX297" fmla="*/ 562709 w 2061241"/>
              <a:gd name="connsiteY297" fmla="*/ 1221799 h 1347463"/>
              <a:gd name="connsiteX298" fmla="*/ 548422 w 2061241"/>
              <a:gd name="connsiteY298" fmla="*/ 1217037 h 1347463"/>
              <a:gd name="connsiteX299" fmla="*/ 534134 w 2061241"/>
              <a:gd name="connsiteY299" fmla="*/ 1207512 h 1347463"/>
              <a:gd name="connsiteX300" fmla="*/ 519847 w 2061241"/>
              <a:gd name="connsiteY300" fmla="*/ 1212274 h 1347463"/>
              <a:gd name="connsiteX301" fmla="*/ 505559 w 2061241"/>
              <a:gd name="connsiteY301" fmla="*/ 1224180 h 1347463"/>
              <a:gd name="connsiteX302" fmla="*/ 493653 w 2061241"/>
              <a:gd name="connsiteY302" fmla="*/ 1226562 h 1347463"/>
              <a:gd name="connsiteX303" fmla="*/ 476984 w 2061241"/>
              <a:gd name="connsiteY303" fmla="*/ 1221799 h 1347463"/>
              <a:gd name="connsiteX304" fmla="*/ 467459 w 2061241"/>
              <a:gd name="connsiteY304" fmla="*/ 1207512 h 1347463"/>
              <a:gd name="connsiteX305" fmla="*/ 462697 w 2061241"/>
              <a:gd name="connsiteY305" fmla="*/ 1200368 h 1347463"/>
              <a:gd name="connsiteX306" fmla="*/ 460316 w 2061241"/>
              <a:gd name="connsiteY306" fmla="*/ 1193224 h 1347463"/>
              <a:gd name="connsiteX307" fmla="*/ 453172 w 2061241"/>
              <a:gd name="connsiteY307" fmla="*/ 1186080 h 1347463"/>
              <a:gd name="connsiteX308" fmla="*/ 448409 w 2061241"/>
              <a:gd name="connsiteY308" fmla="*/ 1178937 h 1347463"/>
              <a:gd name="connsiteX309" fmla="*/ 446028 w 2061241"/>
              <a:gd name="connsiteY309" fmla="*/ 1188462 h 1347463"/>
              <a:gd name="connsiteX310" fmla="*/ 441266 w 2061241"/>
              <a:gd name="connsiteY310" fmla="*/ 1195605 h 1347463"/>
              <a:gd name="connsiteX311" fmla="*/ 419834 w 2061241"/>
              <a:gd name="connsiteY311" fmla="*/ 1212274 h 1347463"/>
              <a:gd name="connsiteX312" fmla="*/ 396022 w 2061241"/>
              <a:gd name="connsiteY312" fmla="*/ 1209893 h 1347463"/>
              <a:gd name="connsiteX313" fmla="*/ 388878 w 2061241"/>
              <a:gd name="connsiteY313" fmla="*/ 1207512 h 1347463"/>
              <a:gd name="connsiteX314" fmla="*/ 365066 w 2061241"/>
              <a:gd name="connsiteY314" fmla="*/ 1202749 h 1347463"/>
              <a:gd name="connsiteX315" fmla="*/ 329347 w 2061241"/>
              <a:gd name="connsiteY315" fmla="*/ 1197987 h 1347463"/>
              <a:gd name="connsiteX316" fmla="*/ 315059 w 2061241"/>
              <a:gd name="connsiteY316" fmla="*/ 1193224 h 1347463"/>
              <a:gd name="connsiteX317" fmla="*/ 307916 w 2061241"/>
              <a:gd name="connsiteY317" fmla="*/ 1190843 h 1347463"/>
              <a:gd name="connsiteX318" fmla="*/ 291247 w 2061241"/>
              <a:gd name="connsiteY318" fmla="*/ 1188462 h 1347463"/>
              <a:gd name="connsiteX319" fmla="*/ 267434 w 2061241"/>
              <a:gd name="connsiteY319" fmla="*/ 1181318 h 1347463"/>
              <a:gd name="connsiteX320" fmla="*/ 253147 w 2061241"/>
              <a:gd name="connsiteY320" fmla="*/ 1176555 h 1347463"/>
              <a:gd name="connsiteX321" fmla="*/ 246003 w 2061241"/>
              <a:gd name="connsiteY321" fmla="*/ 1171793 h 1347463"/>
              <a:gd name="connsiteX322" fmla="*/ 226953 w 2061241"/>
              <a:gd name="connsiteY322" fmla="*/ 1145599 h 1347463"/>
              <a:gd name="connsiteX323" fmla="*/ 222191 w 2061241"/>
              <a:gd name="connsiteY323" fmla="*/ 1131312 h 1347463"/>
              <a:gd name="connsiteX324" fmla="*/ 215047 w 2061241"/>
              <a:gd name="connsiteY324" fmla="*/ 1117024 h 1347463"/>
              <a:gd name="connsiteX325" fmla="*/ 200759 w 2061241"/>
              <a:gd name="connsiteY325" fmla="*/ 1102737 h 1347463"/>
              <a:gd name="connsiteX326" fmla="*/ 188853 w 2061241"/>
              <a:gd name="connsiteY326" fmla="*/ 1090830 h 1347463"/>
              <a:gd name="connsiteX327" fmla="*/ 165041 w 2061241"/>
              <a:gd name="connsiteY327" fmla="*/ 1081305 h 1347463"/>
              <a:gd name="connsiteX328" fmla="*/ 157897 w 2061241"/>
              <a:gd name="connsiteY328" fmla="*/ 1078924 h 1347463"/>
              <a:gd name="connsiteX329" fmla="*/ 141228 w 2061241"/>
              <a:gd name="connsiteY329" fmla="*/ 1074162 h 1347463"/>
              <a:gd name="connsiteX330" fmla="*/ 138847 w 2061241"/>
              <a:gd name="connsiteY330" fmla="*/ 1043205 h 1347463"/>
              <a:gd name="connsiteX331" fmla="*/ 145991 w 2061241"/>
              <a:gd name="connsiteY331" fmla="*/ 1036062 h 1347463"/>
              <a:gd name="connsiteX332" fmla="*/ 155516 w 2061241"/>
              <a:gd name="connsiteY332" fmla="*/ 1033680 h 1347463"/>
              <a:gd name="connsiteX333" fmla="*/ 162659 w 2061241"/>
              <a:gd name="connsiteY333" fmla="*/ 1028918 h 1347463"/>
              <a:gd name="connsiteX334" fmla="*/ 167422 w 2061241"/>
              <a:gd name="connsiteY334" fmla="*/ 1021774 h 1347463"/>
              <a:gd name="connsiteX335" fmla="*/ 176947 w 2061241"/>
              <a:gd name="connsiteY335" fmla="*/ 1017012 h 1347463"/>
              <a:gd name="connsiteX336" fmla="*/ 193616 w 2061241"/>
              <a:gd name="connsiteY336" fmla="*/ 1007487 h 1347463"/>
              <a:gd name="connsiteX337" fmla="*/ 200759 w 2061241"/>
              <a:gd name="connsiteY337" fmla="*/ 1000343 h 1347463"/>
              <a:gd name="connsiteX338" fmla="*/ 203141 w 2061241"/>
              <a:gd name="connsiteY338" fmla="*/ 993199 h 1347463"/>
              <a:gd name="connsiteX339" fmla="*/ 200759 w 2061241"/>
              <a:gd name="connsiteY339" fmla="*/ 983674 h 1347463"/>
              <a:gd name="connsiteX340" fmla="*/ 179328 w 2061241"/>
              <a:gd name="connsiteY340" fmla="*/ 974149 h 1347463"/>
              <a:gd name="connsiteX341" fmla="*/ 162659 w 2061241"/>
              <a:gd name="connsiteY341" fmla="*/ 967005 h 1347463"/>
              <a:gd name="connsiteX342" fmla="*/ 143609 w 2061241"/>
              <a:gd name="connsiteY342" fmla="*/ 969387 h 1347463"/>
              <a:gd name="connsiteX343" fmla="*/ 131703 w 2061241"/>
              <a:gd name="connsiteY343" fmla="*/ 983674 h 1347463"/>
              <a:gd name="connsiteX344" fmla="*/ 117416 w 2061241"/>
              <a:gd name="connsiteY344" fmla="*/ 995580 h 1347463"/>
              <a:gd name="connsiteX345" fmla="*/ 105509 w 2061241"/>
              <a:gd name="connsiteY345" fmla="*/ 978912 h 1347463"/>
              <a:gd name="connsiteX346" fmla="*/ 103128 w 2061241"/>
              <a:gd name="connsiteY346" fmla="*/ 971768 h 1347463"/>
              <a:gd name="connsiteX347" fmla="*/ 100747 w 2061241"/>
              <a:gd name="connsiteY347" fmla="*/ 964624 h 1347463"/>
              <a:gd name="connsiteX348" fmla="*/ 105509 w 2061241"/>
              <a:gd name="connsiteY348" fmla="*/ 933668 h 1347463"/>
              <a:gd name="connsiteX349" fmla="*/ 110272 w 2061241"/>
              <a:gd name="connsiteY349" fmla="*/ 924143 h 1347463"/>
              <a:gd name="connsiteX350" fmla="*/ 117416 w 2061241"/>
              <a:gd name="connsiteY350" fmla="*/ 905093 h 1347463"/>
              <a:gd name="connsiteX351" fmla="*/ 124559 w 2061241"/>
              <a:gd name="connsiteY351" fmla="*/ 900330 h 1347463"/>
              <a:gd name="connsiteX352" fmla="*/ 143609 w 2061241"/>
              <a:gd name="connsiteY352" fmla="*/ 897949 h 1347463"/>
              <a:gd name="connsiteX353" fmla="*/ 193616 w 2061241"/>
              <a:gd name="connsiteY353" fmla="*/ 895568 h 1347463"/>
              <a:gd name="connsiteX354" fmla="*/ 181709 w 2061241"/>
              <a:gd name="connsiteY354" fmla="*/ 871755 h 1347463"/>
              <a:gd name="connsiteX355" fmla="*/ 176947 w 2061241"/>
              <a:gd name="connsiteY355" fmla="*/ 864612 h 1347463"/>
              <a:gd name="connsiteX356" fmla="*/ 174566 w 2061241"/>
              <a:gd name="connsiteY356" fmla="*/ 850324 h 1347463"/>
              <a:gd name="connsiteX357" fmla="*/ 167422 w 2061241"/>
              <a:gd name="connsiteY357" fmla="*/ 843180 h 1347463"/>
              <a:gd name="connsiteX358" fmla="*/ 153134 w 2061241"/>
              <a:gd name="connsiteY358" fmla="*/ 826512 h 1347463"/>
              <a:gd name="connsiteX359" fmla="*/ 138847 w 2061241"/>
              <a:gd name="connsiteY359" fmla="*/ 816987 h 1347463"/>
              <a:gd name="connsiteX360" fmla="*/ 122178 w 2061241"/>
              <a:gd name="connsiteY360" fmla="*/ 809843 h 1347463"/>
              <a:gd name="connsiteX361" fmla="*/ 110272 w 2061241"/>
              <a:gd name="connsiteY361" fmla="*/ 795555 h 1347463"/>
              <a:gd name="connsiteX362" fmla="*/ 105509 w 2061241"/>
              <a:gd name="connsiteY362" fmla="*/ 778887 h 1347463"/>
              <a:gd name="connsiteX363" fmla="*/ 105509 w 2061241"/>
              <a:gd name="connsiteY363" fmla="*/ 731262 h 1347463"/>
              <a:gd name="connsiteX364" fmla="*/ 100747 w 2061241"/>
              <a:gd name="connsiteY364" fmla="*/ 716974 h 1347463"/>
              <a:gd name="connsiteX365" fmla="*/ 98366 w 2061241"/>
              <a:gd name="connsiteY365" fmla="*/ 709830 h 1347463"/>
              <a:gd name="connsiteX366" fmla="*/ 91222 w 2061241"/>
              <a:gd name="connsiteY366" fmla="*/ 707449 h 1347463"/>
              <a:gd name="connsiteX367" fmla="*/ 79316 w 2061241"/>
              <a:gd name="connsiteY367" fmla="*/ 697924 h 1347463"/>
              <a:gd name="connsiteX368" fmla="*/ 65028 w 2061241"/>
              <a:gd name="connsiteY368" fmla="*/ 688399 h 1347463"/>
              <a:gd name="connsiteX369" fmla="*/ 57884 w 2061241"/>
              <a:gd name="connsiteY369" fmla="*/ 671730 h 1347463"/>
              <a:gd name="connsiteX370" fmla="*/ 53122 w 2061241"/>
              <a:gd name="connsiteY370" fmla="*/ 664587 h 1347463"/>
              <a:gd name="connsiteX371" fmla="*/ 43597 w 2061241"/>
              <a:gd name="connsiteY371" fmla="*/ 650299 h 1347463"/>
              <a:gd name="connsiteX372" fmla="*/ 29309 w 2061241"/>
              <a:gd name="connsiteY372" fmla="*/ 640774 h 1347463"/>
              <a:gd name="connsiteX373" fmla="*/ 24547 w 2061241"/>
              <a:gd name="connsiteY373" fmla="*/ 633630 h 1347463"/>
              <a:gd name="connsiteX374" fmla="*/ 22166 w 2061241"/>
              <a:gd name="connsiteY374" fmla="*/ 626487 h 1347463"/>
              <a:gd name="connsiteX375" fmla="*/ 12641 w 2061241"/>
              <a:gd name="connsiteY375" fmla="*/ 612199 h 1347463"/>
              <a:gd name="connsiteX376" fmla="*/ 7878 w 2061241"/>
              <a:gd name="connsiteY376" fmla="*/ 605055 h 1347463"/>
              <a:gd name="connsiteX377" fmla="*/ 5497 w 2061241"/>
              <a:gd name="connsiteY377" fmla="*/ 576480 h 1347463"/>
              <a:gd name="connsiteX378" fmla="*/ 24547 w 2061241"/>
              <a:gd name="connsiteY378" fmla="*/ 566955 h 1347463"/>
              <a:gd name="connsiteX379" fmla="*/ 38834 w 2061241"/>
              <a:gd name="connsiteY379" fmla="*/ 562193 h 1347463"/>
              <a:gd name="connsiteX380" fmla="*/ 45978 w 2061241"/>
              <a:gd name="connsiteY380" fmla="*/ 559812 h 1347463"/>
              <a:gd name="connsiteX381" fmla="*/ 55503 w 2061241"/>
              <a:gd name="connsiteY381" fmla="*/ 557430 h 1347463"/>
              <a:gd name="connsiteX382" fmla="*/ 62647 w 2061241"/>
              <a:gd name="connsiteY382" fmla="*/ 550287 h 1347463"/>
              <a:gd name="connsiteX383" fmla="*/ 69791 w 2061241"/>
              <a:gd name="connsiteY383" fmla="*/ 545524 h 1347463"/>
              <a:gd name="connsiteX384" fmla="*/ 72172 w 2061241"/>
              <a:gd name="connsiteY384" fmla="*/ 538380 h 1347463"/>
              <a:gd name="connsiteX385" fmla="*/ 74553 w 2061241"/>
              <a:gd name="connsiteY385" fmla="*/ 507424 h 1347463"/>
              <a:gd name="connsiteX386" fmla="*/ 81697 w 2061241"/>
              <a:gd name="connsiteY386" fmla="*/ 505043 h 1347463"/>
              <a:gd name="connsiteX387" fmla="*/ 95984 w 2061241"/>
              <a:gd name="connsiteY387" fmla="*/ 502662 h 1347463"/>
              <a:gd name="connsiteX388" fmla="*/ 129322 w 2061241"/>
              <a:gd name="connsiteY388" fmla="*/ 500280 h 1347463"/>
              <a:gd name="connsiteX389" fmla="*/ 141228 w 2061241"/>
              <a:gd name="connsiteY389" fmla="*/ 497899 h 1347463"/>
              <a:gd name="connsiteX390" fmla="*/ 155516 w 2061241"/>
              <a:gd name="connsiteY390" fmla="*/ 493137 h 1347463"/>
              <a:gd name="connsiteX391" fmla="*/ 162659 w 2061241"/>
              <a:gd name="connsiteY391" fmla="*/ 488374 h 1347463"/>
              <a:gd name="connsiteX392" fmla="*/ 193616 w 2061241"/>
              <a:gd name="connsiteY392" fmla="*/ 481230 h 1347463"/>
              <a:gd name="connsiteX393" fmla="*/ 210284 w 2061241"/>
              <a:gd name="connsiteY393" fmla="*/ 476468 h 1347463"/>
              <a:gd name="connsiteX394" fmla="*/ 222191 w 2061241"/>
              <a:gd name="connsiteY394" fmla="*/ 474087 h 1347463"/>
              <a:gd name="connsiteX395" fmla="*/ 238859 w 2061241"/>
              <a:gd name="connsiteY395" fmla="*/ 469324 h 1347463"/>
              <a:gd name="connsiteX396" fmla="*/ 253147 w 2061241"/>
              <a:gd name="connsiteY396" fmla="*/ 457418 h 1347463"/>
              <a:gd name="connsiteX397" fmla="*/ 260291 w 2061241"/>
              <a:gd name="connsiteY397" fmla="*/ 452655 h 1347463"/>
              <a:gd name="connsiteX398" fmla="*/ 267434 w 2061241"/>
              <a:gd name="connsiteY398" fmla="*/ 438368 h 1347463"/>
              <a:gd name="connsiteX399" fmla="*/ 269816 w 2061241"/>
              <a:gd name="connsiteY399" fmla="*/ 431224 h 1347463"/>
              <a:gd name="connsiteX400" fmla="*/ 274578 w 2061241"/>
              <a:gd name="connsiteY400" fmla="*/ 421699 h 1347463"/>
              <a:gd name="connsiteX401" fmla="*/ 279341 w 2061241"/>
              <a:gd name="connsiteY401" fmla="*/ 402649 h 1347463"/>
              <a:gd name="connsiteX402" fmla="*/ 281722 w 2061241"/>
              <a:gd name="connsiteY402" fmla="*/ 326449 h 1347463"/>
              <a:gd name="connsiteX403" fmla="*/ 286484 w 2061241"/>
              <a:gd name="connsiteY403" fmla="*/ 319305 h 1347463"/>
              <a:gd name="connsiteX404" fmla="*/ 288866 w 2061241"/>
              <a:gd name="connsiteY404" fmla="*/ 164524 h 1347463"/>
              <a:gd name="connsiteX405" fmla="*/ 300772 w 2061241"/>
              <a:gd name="connsiteY405" fmla="*/ 147855 h 1347463"/>
              <a:gd name="connsiteX406" fmla="*/ 310297 w 2061241"/>
              <a:gd name="connsiteY406" fmla="*/ 133568 h 1347463"/>
              <a:gd name="connsiteX407" fmla="*/ 324584 w 2061241"/>
              <a:gd name="connsiteY407" fmla="*/ 119280 h 1347463"/>
              <a:gd name="connsiteX408" fmla="*/ 336491 w 2061241"/>
              <a:gd name="connsiteY408" fmla="*/ 107374 h 1347463"/>
              <a:gd name="connsiteX409" fmla="*/ 343634 w 2061241"/>
              <a:gd name="connsiteY409" fmla="*/ 95468 h 13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</a:cxnLst>
            <a:rect l="l" t="t" r="r" b="b"/>
            <a:pathLst>
              <a:path w="2061241" h="1347463">
                <a:moveTo>
                  <a:pt x="343634" y="95468"/>
                </a:moveTo>
                <a:cubicBezTo>
                  <a:pt x="347603" y="96659"/>
                  <a:pt x="349190" y="97848"/>
                  <a:pt x="360303" y="114518"/>
                </a:cubicBezTo>
                <a:cubicBezTo>
                  <a:pt x="361891" y="116899"/>
                  <a:pt x="362351" y="120757"/>
                  <a:pt x="365066" y="121662"/>
                </a:cubicBezTo>
                <a:cubicBezTo>
                  <a:pt x="369580" y="123166"/>
                  <a:pt x="382879" y="128005"/>
                  <a:pt x="388878" y="128805"/>
                </a:cubicBezTo>
                <a:cubicBezTo>
                  <a:pt x="397568" y="129964"/>
                  <a:pt x="406341" y="130393"/>
                  <a:pt x="415072" y="131187"/>
                </a:cubicBezTo>
                <a:lnTo>
                  <a:pt x="429359" y="135949"/>
                </a:lnTo>
                <a:lnTo>
                  <a:pt x="436503" y="138330"/>
                </a:lnTo>
                <a:cubicBezTo>
                  <a:pt x="438884" y="139918"/>
                  <a:pt x="441087" y="141813"/>
                  <a:pt x="443647" y="143093"/>
                </a:cubicBezTo>
                <a:cubicBezTo>
                  <a:pt x="445892" y="144216"/>
                  <a:pt x="448597" y="144255"/>
                  <a:pt x="450791" y="145474"/>
                </a:cubicBezTo>
                <a:cubicBezTo>
                  <a:pt x="455794" y="148254"/>
                  <a:pt x="465078" y="154999"/>
                  <a:pt x="465078" y="154999"/>
                </a:cubicBezTo>
                <a:cubicBezTo>
                  <a:pt x="470634" y="153412"/>
                  <a:pt x="476847" y="153300"/>
                  <a:pt x="481747" y="150237"/>
                </a:cubicBezTo>
                <a:cubicBezTo>
                  <a:pt x="483876" y="148907"/>
                  <a:pt x="484128" y="145603"/>
                  <a:pt x="484128" y="143093"/>
                </a:cubicBezTo>
                <a:cubicBezTo>
                  <a:pt x="484128" y="139046"/>
                  <a:pt x="482729" y="135113"/>
                  <a:pt x="481747" y="131187"/>
                </a:cubicBezTo>
                <a:cubicBezTo>
                  <a:pt x="480551" y="126402"/>
                  <a:pt x="477226" y="118190"/>
                  <a:pt x="474603" y="114518"/>
                </a:cubicBezTo>
                <a:cubicBezTo>
                  <a:pt x="472645" y="111778"/>
                  <a:pt x="469840" y="109755"/>
                  <a:pt x="467459" y="107374"/>
                </a:cubicBezTo>
                <a:cubicBezTo>
                  <a:pt x="464322" y="97961"/>
                  <a:pt x="461536" y="93027"/>
                  <a:pt x="467459" y="81180"/>
                </a:cubicBezTo>
                <a:cubicBezTo>
                  <a:pt x="469046" y="78005"/>
                  <a:pt x="473902" y="78179"/>
                  <a:pt x="476984" y="76418"/>
                </a:cubicBezTo>
                <a:cubicBezTo>
                  <a:pt x="479469" y="74998"/>
                  <a:pt x="481513" y="72817"/>
                  <a:pt x="484128" y="71655"/>
                </a:cubicBezTo>
                <a:cubicBezTo>
                  <a:pt x="488716" y="69616"/>
                  <a:pt x="498416" y="66893"/>
                  <a:pt x="498416" y="66893"/>
                </a:cubicBezTo>
                <a:cubicBezTo>
                  <a:pt x="500797" y="65305"/>
                  <a:pt x="502929" y="63257"/>
                  <a:pt x="505559" y="62130"/>
                </a:cubicBezTo>
                <a:cubicBezTo>
                  <a:pt x="508567" y="60841"/>
                  <a:pt x="511937" y="60648"/>
                  <a:pt x="515084" y="59749"/>
                </a:cubicBezTo>
                <a:cubicBezTo>
                  <a:pt x="517498" y="59059"/>
                  <a:pt x="519847" y="58162"/>
                  <a:pt x="522228" y="57368"/>
                </a:cubicBezTo>
                <a:cubicBezTo>
                  <a:pt x="534134" y="58162"/>
                  <a:pt x="546339" y="56985"/>
                  <a:pt x="557947" y="59749"/>
                </a:cubicBezTo>
                <a:cubicBezTo>
                  <a:pt x="563515" y="61075"/>
                  <a:pt x="566681" y="67886"/>
                  <a:pt x="572234" y="69274"/>
                </a:cubicBezTo>
                <a:lnTo>
                  <a:pt x="581759" y="71655"/>
                </a:lnTo>
                <a:cubicBezTo>
                  <a:pt x="584934" y="70861"/>
                  <a:pt x="588442" y="70898"/>
                  <a:pt x="591284" y="69274"/>
                </a:cubicBezTo>
                <a:cubicBezTo>
                  <a:pt x="599084" y="64817"/>
                  <a:pt x="599222" y="60537"/>
                  <a:pt x="600809" y="52605"/>
                </a:cubicBezTo>
                <a:cubicBezTo>
                  <a:pt x="601656" y="48370"/>
                  <a:pt x="602677" y="36385"/>
                  <a:pt x="605572" y="31174"/>
                </a:cubicBezTo>
                <a:cubicBezTo>
                  <a:pt x="608352" y="26171"/>
                  <a:pt x="611922" y="21649"/>
                  <a:pt x="615097" y="16887"/>
                </a:cubicBezTo>
                <a:cubicBezTo>
                  <a:pt x="616684" y="14506"/>
                  <a:pt x="617299" y="11023"/>
                  <a:pt x="619859" y="9743"/>
                </a:cubicBezTo>
                <a:cubicBezTo>
                  <a:pt x="631944" y="3700"/>
                  <a:pt x="626430" y="6949"/>
                  <a:pt x="636528" y="218"/>
                </a:cubicBezTo>
                <a:cubicBezTo>
                  <a:pt x="642878" y="1012"/>
                  <a:pt x="649730" y="0"/>
                  <a:pt x="655578" y="2599"/>
                </a:cubicBezTo>
                <a:cubicBezTo>
                  <a:pt x="657872" y="3618"/>
                  <a:pt x="656567" y="7654"/>
                  <a:pt x="657959" y="9743"/>
                </a:cubicBezTo>
                <a:cubicBezTo>
                  <a:pt x="659827" y="12545"/>
                  <a:pt x="662947" y="14300"/>
                  <a:pt x="665103" y="16887"/>
                </a:cubicBezTo>
                <a:cubicBezTo>
                  <a:pt x="666935" y="19085"/>
                  <a:pt x="668278" y="21649"/>
                  <a:pt x="669866" y="24030"/>
                </a:cubicBezTo>
                <a:cubicBezTo>
                  <a:pt x="670660" y="26411"/>
                  <a:pt x="670679" y="29214"/>
                  <a:pt x="672247" y="31174"/>
                </a:cubicBezTo>
                <a:cubicBezTo>
                  <a:pt x="676364" y="36321"/>
                  <a:pt x="689311" y="39243"/>
                  <a:pt x="693678" y="40699"/>
                </a:cubicBezTo>
                <a:lnTo>
                  <a:pt x="700822" y="43080"/>
                </a:lnTo>
                <a:lnTo>
                  <a:pt x="707966" y="45462"/>
                </a:lnTo>
                <a:cubicBezTo>
                  <a:pt x="720666" y="44668"/>
                  <a:pt x="733679" y="45994"/>
                  <a:pt x="746066" y="43080"/>
                </a:cubicBezTo>
                <a:cubicBezTo>
                  <a:pt x="748509" y="42505"/>
                  <a:pt x="748034" y="38413"/>
                  <a:pt x="748447" y="35937"/>
                </a:cubicBezTo>
                <a:cubicBezTo>
                  <a:pt x="749629" y="28847"/>
                  <a:pt x="749085" y="21478"/>
                  <a:pt x="750828" y="14505"/>
                </a:cubicBezTo>
                <a:cubicBezTo>
                  <a:pt x="751522" y="11729"/>
                  <a:pt x="753164" y="8879"/>
                  <a:pt x="755591" y="7362"/>
                </a:cubicBezTo>
                <a:cubicBezTo>
                  <a:pt x="759848" y="4701"/>
                  <a:pt x="769878" y="2599"/>
                  <a:pt x="769878" y="2599"/>
                </a:cubicBezTo>
                <a:cubicBezTo>
                  <a:pt x="776427" y="3254"/>
                  <a:pt x="795810" y="2337"/>
                  <a:pt x="803216" y="9743"/>
                </a:cubicBezTo>
                <a:cubicBezTo>
                  <a:pt x="822322" y="28849"/>
                  <a:pt x="803720" y="21022"/>
                  <a:pt x="819884" y="26412"/>
                </a:cubicBezTo>
                <a:cubicBezTo>
                  <a:pt x="822265" y="28793"/>
                  <a:pt x="824226" y="31687"/>
                  <a:pt x="827028" y="33555"/>
                </a:cubicBezTo>
                <a:cubicBezTo>
                  <a:pt x="829117" y="34947"/>
                  <a:pt x="832212" y="34369"/>
                  <a:pt x="834172" y="35937"/>
                </a:cubicBezTo>
                <a:cubicBezTo>
                  <a:pt x="836407" y="37725"/>
                  <a:pt x="836911" y="41057"/>
                  <a:pt x="838934" y="43080"/>
                </a:cubicBezTo>
                <a:cubicBezTo>
                  <a:pt x="840958" y="45104"/>
                  <a:pt x="843697" y="46255"/>
                  <a:pt x="846078" y="47843"/>
                </a:cubicBezTo>
                <a:cubicBezTo>
                  <a:pt x="847666" y="52605"/>
                  <a:pt x="850218" y="57149"/>
                  <a:pt x="850841" y="62130"/>
                </a:cubicBezTo>
                <a:cubicBezTo>
                  <a:pt x="850942" y="62936"/>
                  <a:pt x="852215" y="83242"/>
                  <a:pt x="855603" y="88324"/>
                </a:cubicBezTo>
                <a:cubicBezTo>
                  <a:pt x="857471" y="91126"/>
                  <a:pt x="860591" y="92881"/>
                  <a:pt x="862747" y="95468"/>
                </a:cubicBezTo>
                <a:cubicBezTo>
                  <a:pt x="872668" y="107374"/>
                  <a:pt x="861556" y="98644"/>
                  <a:pt x="874653" y="107374"/>
                </a:cubicBezTo>
                <a:cubicBezTo>
                  <a:pt x="877250" y="111270"/>
                  <a:pt x="880787" y="118559"/>
                  <a:pt x="886559" y="119280"/>
                </a:cubicBezTo>
                <a:cubicBezTo>
                  <a:pt x="890575" y="119782"/>
                  <a:pt x="894561" y="117964"/>
                  <a:pt x="898466" y="116899"/>
                </a:cubicBezTo>
                <a:cubicBezTo>
                  <a:pt x="903309" y="115578"/>
                  <a:pt x="912753" y="112137"/>
                  <a:pt x="912753" y="112137"/>
                </a:cubicBezTo>
                <a:cubicBezTo>
                  <a:pt x="918309" y="113724"/>
                  <a:pt x="924253" y="114315"/>
                  <a:pt x="929422" y="116899"/>
                </a:cubicBezTo>
                <a:cubicBezTo>
                  <a:pt x="932434" y="118405"/>
                  <a:pt x="933622" y="122408"/>
                  <a:pt x="936566" y="124043"/>
                </a:cubicBezTo>
                <a:cubicBezTo>
                  <a:pt x="948929" y="130911"/>
                  <a:pt x="966780" y="130133"/>
                  <a:pt x="979428" y="131187"/>
                </a:cubicBezTo>
                <a:cubicBezTo>
                  <a:pt x="1000046" y="136341"/>
                  <a:pt x="977729" y="130031"/>
                  <a:pt x="998478" y="138330"/>
                </a:cubicBezTo>
                <a:cubicBezTo>
                  <a:pt x="1008145" y="142197"/>
                  <a:pt x="1012932" y="143134"/>
                  <a:pt x="1022291" y="145474"/>
                </a:cubicBezTo>
                <a:cubicBezTo>
                  <a:pt x="1044705" y="167892"/>
                  <a:pt x="1010895" y="131947"/>
                  <a:pt x="1034197" y="166905"/>
                </a:cubicBezTo>
                <a:cubicBezTo>
                  <a:pt x="1046016" y="184635"/>
                  <a:pt x="1030830" y="162865"/>
                  <a:pt x="1046103" y="181193"/>
                </a:cubicBezTo>
                <a:cubicBezTo>
                  <a:pt x="1047935" y="183392"/>
                  <a:pt x="1048842" y="186313"/>
                  <a:pt x="1050866" y="188337"/>
                </a:cubicBezTo>
                <a:cubicBezTo>
                  <a:pt x="1056666" y="194137"/>
                  <a:pt x="1059883" y="193294"/>
                  <a:pt x="1067534" y="195480"/>
                </a:cubicBezTo>
                <a:cubicBezTo>
                  <a:pt x="1069948" y="196170"/>
                  <a:pt x="1072190" y="197530"/>
                  <a:pt x="1074678" y="197862"/>
                </a:cubicBezTo>
                <a:cubicBezTo>
                  <a:pt x="1135680" y="205996"/>
                  <a:pt x="1134184" y="204787"/>
                  <a:pt x="1191359" y="207387"/>
                </a:cubicBezTo>
                <a:cubicBezTo>
                  <a:pt x="1222267" y="217688"/>
                  <a:pt x="1173111" y="199681"/>
                  <a:pt x="1203266" y="216912"/>
                </a:cubicBezTo>
                <a:cubicBezTo>
                  <a:pt x="1206780" y="218920"/>
                  <a:pt x="1211180" y="218628"/>
                  <a:pt x="1215172" y="219293"/>
                </a:cubicBezTo>
                <a:cubicBezTo>
                  <a:pt x="1225470" y="221009"/>
                  <a:pt x="1235809" y="222468"/>
                  <a:pt x="1246128" y="224055"/>
                </a:cubicBezTo>
                <a:cubicBezTo>
                  <a:pt x="1248509" y="224849"/>
                  <a:pt x="1251312" y="224869"/>
                  <a:pt x="1253272" y="226437"/>
                </a:cubicBezTo>
                <a:cubicBezTo>
                  <a:pt x="1256076" y="228680"/>
                  <a:pt x="1261626" y="240763"/>
                  <a:pt x="1262797" y="243105"/>
                </a:cubicBezTo>
                <a:cubicBezTo>
                  <a:pt x="1263560" y="246155"/>
                  <a:pt x="1265851" y="256359"/>
                  <a:pt x="1267559" y="259774"/>
                </a:cubicBezTo>
                <a:cubicBezTo>
                  <a:pt x="1268839" y="262334"/>
                  <a:pt x="1270734" y="264537"/>
                  <a:pt x="1272322" y="266918"/>
                </a:cubicBezTo>
                <a:cubicBezTo>
                  <a:pt x="1277781" y="283296"/>
                  <a:pt x="1270315" y="263407"/>
                  <a:pt x="1281847" y="283587"/>
                </a:cubicBezTo>
                <a:cubicBezTo>
                  <a:pt x="1283092" y="285766"/>
                  <a:pt x="1283106" y="288485"/>
                  <a:pt x="1284228" y="290730"/>
                </a:cubicBezTo>
                <a:cubicBezTo>
                  <a:pt x="1286903" y="296080"/>
                  <a:pt x="1291622" y="301258"/>
                  <a:pt x="1296134" y="305018"/>
                </a:cubicBezTo>
                <a:cubicBezTo>
                  <a:pt x="1298333" y="306850"/>
                  <a:pt x="1300897" y="308193"/>
                  <a:pt x="1303278" y="309780"/>
                </a:cubicBezTo>
                <a:cubicBezTo>
                  <a:pt x="1307622" y="316295"/>
                  <a:pt x="1307666" y="318346"/>
                  <a:pt x="1315184" y="321687"/>
                </a:cubicBezTo>
                <a:cubicBezTo>
                  <a:pt x="1319772" y="323726"/>
                  <a:pt x="1329472" y="326449"/>
                  <a:pt x="1329472" y="326449"/>
                </a:cubicBezTo>
                <a:cubicBezTo>
                  <a:pt x="1334234" y="329624"/>
                  <a:pt x="1338329" y="334164"/>
                  <a:pt x="1343759" y="335974"/>
                </a:cubicBezTo>
                <a:cubicBezTo>
                  <a:pt x="1346140" y="336768"/>
                  <a:pt x="1348596" y="337366"/>
                  <a:pt x="1350903" y="338355"/>
                </a:cubicBezTo>
                <a:cubicBezTo>
                  <a:pt x="1354166" y="339753"/>
                  <a:pt x="1357104" y="341872"/>
                  <a:pt x="1360428" y="343118"/>
                </a:cubicBezTo>
                <a:cubicBezTo>
                  <a:pt x="1363492" y="344267"/>
                  <a:pt x="1366778" y="344705"/>
                  <a:pt x="1369953" y="345499"/>
                </a:cubicBezTo>
                <a:cubicBezTo>
                  <a:pt x="1382382" y="353785"/>
                  <a:pt x="1372136" y="348366"/>
                  <a:pt x="1391384" y="352643"/>
                </a:cubicBezTo>
                <a:cubicBezTo>
                  <a:pt x="1393834" y="353187"/>
                  <a:pt x="1396221" y="354035"/>
                  <a:pt x="1398528" y="355024"/>
                </a:cubicBezTo>
                <a:cubicBezTo>
                  <a:pt x="1401791" y="356422"/>
                  <a:pt x="1404572" y="359091"/>
                  <a:pt x="1408053" y="359787"/>
                </a:cubicBezTo>
                <a:cubicBezTo>
                  <a:pt x="1416650" y="361506"/>
                  <a:pt x="1425516" y="361374"/>
                  <a:pt x="1434247" y="362168"/>
                </a:cubicBezTo>
                <a:cubicBezTo>
                  <a:pt x="1451402" y="367886"/>
                  <a:pt x="1429951" y="360939"/>
                  <a:pt x="1450916" y="366930"/>
                </a:cubicBezTo>
                <a:cubicBezTo>
                  <a:pt x="1453329" y="367620"/>
                  <a:pt x="1455865" y="368093"/>
                  <a:pt x="1458059" y="369312"/>
                </a:cubicBezTo>
                <a:cubicBezTo>
                  <a:pt x="1463063" y="372092"/>
                  <a:pt x="1467584" y="375662"/>
                  <a:pt x="1472347" y="378837"/>
                </a:cubicBezTo>
                <a:lnTo>
                  <a:pt x="1479491" y="383599"/>
                </a:lnTo>
                <a:cubicBezTo>
                  <a:pt x="1481899" y="387211"/>
                  <a:pt x="1486634" y="392957"/>
                  <a:pt x="1486634" y="397887"/>
                </a:cubicBezTo>
                <a:cubicBezTo>
                  <a:pt x="1486634" y="403358"/>
                  <a:pt x="1486278" y="422412"/>
                  <a:pt x="1481872" y="431224"/>
                </a:cubicBezTo>
                <a:cubicBezTo>
                  <a:pt x="1480592" y="433784"/>
                  <a:pt x="1478697" y="435987"/>
                  <a:pt x="1477109" y="438368"/>
                </a:cubicBezTo>
                <a:cubicBezTo>
                  <a:pt x="1476315" y="442337"/>
                  <a:pt x="1475793" y="446369"/>
                  <a:pt x="1474728" y="450274"/>
                </a:cubicBezTo>
                <a:cubicBezTo>
                  <a:pt x="1473407" y="455117"/>
                  <a:pt x="1469966" y="464562"/>
                  <a:pt x="1469966" y="464562"/>
                </a:cubicBezTo>
                <a:cubicBezTo>
                  <a:pt x="1470760" y="471706"/>
                  <a:pt x="1470938" y="478945"/>
                  <a:pt x="1472347" y="485993"/>
                </a:cubicBezTo>
                <a:cubicBezTo>
                  <a:pt x="1473331" y="490915"/>
                  <a:pt x="1477109" y="500280"/>
                  <a:pt x="1477109" y="500280"/>
                </a:cubicBezTo>
                <a:cubicBezTo>
                  <a:pt x="1477903" y="505836"/>
                  <a:pt x="1476765" y="512043"/>
                  <a:pt x="1479491" y="516949"/>
                </a:cubicBezTo>
                <a:cubicBezTo>
                  <a:pt x="1481215" y="520052"/>
                  <a:pt x="1485934" y="519951"/>
                  <a:pt x="1489016" y="521712"/>
                </a:cubicBezTo>
                <a:cubicBezTo>
                  <a:pt x="1501804" y="529020"/>
                  <a:pt x="1490041" y="524945"/>
                  <a:pt x="1505684" y="528855"/>
                </a:cubicBezTo>
                <a:cubicBezTo>
                  <a:pt x="1507272" y="531236"/>
                  <a:pt x="1507962" y="534579"/>
                  <a:pt x="1510447" y="535999"/>
                </a:cubicBezTo>
                <a:cubicBezTo>
                  <a:pt x="1513961" y="538007"/>
                  <a:pt x="1518448" y="537315"/>
                  <a:pt x="1522353" y="538380"/>
                </a:cubicBezTo>
                <a:cubicBezTo>
                  <a:pt x="1527196" y="539701"/>
                  <a:pt x="1531771" y="541926"/>
                  <a:pt x="1536641" y="543143"/>
                </a:cubicBezTo>
                <a:cubicBezTo>
                  <a:pt x="1539816" y="543937"/>
                  <a:pt x="1543031" y="544584"/>
                  <a:pt x="1546166" y="545524"/>
                </a:cubicBezTo>
                <a:cubicBezTo>
                  <a:pt x="1550974" y="546967"/>
                  <a:pt x="1555691" y="548699"/>
                  <a:pt x="1560453" y="550287"/>
                </a:cubicBezTo>
                <a:lnTo>
                  <a:pt x="1567597" y="552668"/>
                </a:lnTo>
                <a:cubicBezTo>
                  <a:pt x="1589421" y="585402"/>
                  <a:pt x="1567168" y="546737"/>
                  <a:pt x="1579503" y="614580"/>
                </a:cubicBezTo>
                <a:cubicBezTo>
                  <a:pt x="1580015" y="617396"/>
                  <a:pt x="1584032" y="618181"/>
                  <a:pt x="1586647" y="619343"/>
                </a:cubicBezTo>
                <a:cubicBezTo>
                  <a:pt x="1591234" y="621382"/>
                  <a:pt x="1600934" y="624105"/>
                  <a:pt x="1600934" y="624105"/>
                </a:cubicBezTo>
                <a:cubicBezTo>
                  <a:pt x="1607284" y="623311"/>
                  <a:pt x="1613672" y="622776"/>
                  <a:pt x="1619984" y="621724"/>
                </a:cubicBezTo>
                <a:cubicBezTo>
                  <a:pt x="1625964" y="620727"/>
                  <a:pt x="1630991" y="618849"/>
                  <a:pt x="1636653" y="616962"/>
                </a:cubicBezTo>
                <a:cubicBezTo>
                  <a:pt x="1650147" y="617756"/>
                  <a:pt x="1663767" y="617338"/>
                  <a:pt x="1677134" y="619343"/>
                </a:cubicBezTo>
                <a:cubicBezTo>
                  <a:pt x="1679964" y="619767"/>
                  <a:pt x="1682393" y="621951"/>
                  <a:pt x="1684278" y="624105"/>
                </a:cubicBezTo>
                <a:cubicBezTo>
                  <a:pt x="1688047" y="628413"/>
                  <a:pt x="1693803" y="638393"/>
                  <a:pt x="1693803" y="638393"/>
                </a:cubicBezTo>
                <a:cubicBezTo>
                  <a:pt x="1683436" y="653945"/>
                  <a:pt x="1696477" y="638287"/>
                  <a:pt x="1669991" y="647918"/>
                </a:cubicBezTo>
                <a:cubicBezTo>
                  <a:pt x="1666826" y="649069"/>
                  <a:pt x="1665434" y="652906"/>
                  <a:pt x="1662847" y="655062"/>
                </a:cubicBezTo>
                <a:cubicBezTo>
                  <a:pt x="1660648" y="656894"/>
                  <a:pt x="1658084" y="658237"/>
                  <a:pt x="1655703" y="659824"/>
                </a:cubicBezTo>
                <a:cubicBezTo>
                  <a:pt x="1654116" y="664587"/>
                  <a:pt x="1646764" y="671327"/>
                  <a:pt x="1650941" y="674112"/>
                </a:cubicBezTo>
                <a:cubicBezTo>
                  <a:pt x="1653322" y="675699"/>
                  <a:pt x="1655524" y="677594"/>
                  <a:pt x="1658084" y="678874"/>
                </a:cubicBezTo>
                <a:cubicBezTo>
                  <a:pt x="1662080" y="680872"/>
                  <a:pt x="1670945" y="682495"/>
                  <a:pt x="1674753" y="683637"/>
                </a:cubicBezTo>
                <a:cubicBezTo>
                  <a:pt x="1679561" y="685080"/>
                  <a:pt x="1684278" y="686812"/>
                  <a:pt x="1689041" y="688399"/>
                </a:cubicBezTo>
                <a:lnTo>
                  <a:pt x="1696184" y="690780"/>
                </a:lnTo>
                <a:lnTo>
                  <a:pt x="1703328" y="693162"/>
                </a:lnTo>
                <a:cubicBezTo>
                  <a:pt x="1711266" y="692368"/>
                  <a:pt x="1719527" y="693160"/>
                  <a:pt x="1727141" y="690780"/>
                </a:cubicBezTo>
                <a:cubicBezTo>
                  <a:pt x="1732604" y="689073"/>
                  <a:pt x="1735998" y="683065"/>
                  <a:pt x="1741428" y="681255"/>
                </a:cubicBezTo>
                <a:lnTo>
                  <a:pt x="1748572" y="678874"/>
                </a:lnTo>
                <a:cubicBezTo>
                  <a:pt x="1761268" y="659827"/>
                  <a:pt x="1744606" y="682839"/>
                  <a:pt x="1760478" y="666968"/>
                </a:cubicBezTo>
                <a:cubicBezTo>
                  <a:pt x="1771250" y="656197"/>
                  <a:pt x="1758477" y="662079"/>
                  <a:pt x="1772384" y="657443"/>
                </a:cubicBezTo>
                <a:cubicBezTo>
                  <a:pt x="1774765" y="655062"/>
                  <a:pt x="1776788" y="652256"/>
                  <a:pt x="1779528" y="650299"/>
                </a:cubicBezTo>
                <a:cubicBezTo>
                  <a:pt x="1784675" y="646623"/>
                  <a:pt x="1790370" y="645098"/>
                  <a:pt x="1796197" y="643155"/>
                </a:cubicBezTo>
                <a:cubicBezTo>
                  <a:pt x="1814453" y="643949"/>
                  <a:pt x="1832742" y="644187"/>
                  <a:pt x="1850966" y="645537"/>
                </a:cubicBezTo>
                <a:cubicBezTo>
                  <a:pt x="1854230" y="645779"/>
                  <a:pt x="1857768" y="646103"/>
                  <a:pt x="1860491" y="647918"/>
                </a:cubicBezTo>
                <a:cubicBezTo>
                  <a:pt x="1862872" y="649506"/>
                  <a:pt x="1863054" y="653230"/>
                  <a:pt x="1865253" y="655062"/>
                </a:cubicBezTo>
                <a:cubicBezTo>
                  <a:pt x="1867980" y="657334"/>
                  <a:pt x="1871603" y="658237"/>
                  <a:pt x="1874778" y="659824"/>
                </a:cubicBezTo>
                <a:cubicBezTo>
                  <a:pt x="1876366" y="662205"/>
                  <a:pt x="1878379" y="664353"/>
                  <a:pt x="1879541" y="666968"/>
                </a:cubicBezTo>
                <a:cubicBezTo>
                  <a:pt x="1881580" y="671555"/>
                  <a:pt x="1884303" y="681255"/>
                  <a:pt x="1884303" y="681255"/>
                </a:cubicBezTo>
                <a:cubicBezTo>
                  <a:pt x="1883111" y="684832"/>
                  <a:pt x="1879776" y="695961"/>
                  <a:pt x="1877159" y="697924"/>
                </a:cubicBezTo>
                <a:cubicBezTo>
                  <a:pt x="1873143" y="700936"/>
                  <a:pt x="1862872" y="702687"/>
                  <a:pt x="1862872" y="702687"/>
                </a:cubicBezTo>
                <a:lnTo>
                  <a:pt x="1848584" y="724118"/>
                </a:lnTo>
                <a:cubicBezTo>
                  <a:pt x="1846997" y="726499"/>
                  <a:pt x="1846203" y="729675"/>
                  <a:pt x="1843822" y="731262"/>
                </a:cubicBezTo>
                <a:lnTo>
                  <a:pt x="1829534" y="740787"/>
                </a:lnTo>
                <a:cubicBezTo>
                  <a:pt x="1824078" y="762613"/>
                  <a:pt x="1828403" y="754391"/>
                  <a:pt x="1820009" y="766980"/>
                </a:cubicBezTo>
                <a:cubicBezTo>
                  <a:pt x="1814342" y="783983"/>
                  <a:pt x="1818032" y="777091"/>
                  <a:pt x="1810484" y="788412"/>
                </a:cubicBezTo>
                <a:cubicBezTo>
                  <a:pt x="1807392" y="810058"/>
                  <a:pt x="1806769" y="805272"/>
                  <a:pt x="1810484" y="831274"/>
                </a:cubicBezTo>
                <a:cubicBezTo>
                  <a:pt x="1810839" y="833759"/>
                  <a:pt x="1811743" y="836173"/>
                  <a:pt x="1812866" y="838418"/>
                </a:cubicBezTo>
                <a:cubicBezTo>
                  <a:pt x="1814146" y="840978"/>
                  <a:pt x="1816041" y="843181"/>
                  <a:pt x="1817628" y="845562"/>
                </a:cubicBezTo>
                <a:cubicBezTo>
                  <a:pt x="1818422" y="848737"/>
                  <a:pt x="1820009" y="851814"/>
                  <a:pt x="1820009" y="855087"/>
                </a:cubicBezTo>
                <a:cubicBezTo>
                  <a:pt x="1820009" y="864586"/>
                  <a:pt x="1818122" y="876459"/>
                  <a:pt x="1815247" y="886043"/>
                </a:cubicBezTo>
                <a:cubicBezTo>
                  <a:pt x="1806551" y="915030"/>
                  <a:pt x="1813591" y="887901"/>
                  <a:pt x="1808103" y="909855"/>
                </a:cubicBezTo>
                <a:cubicBezTo>
                  <a:pt x="1808897" y="921761"/>
                  <a:pt x="1807117" y="934126"/>
                  <a:pt x="1810484" y="945574"/>
                </a:cubicBezTo>
                <a:cubicBezTo>
                  <a:pt x="1811486" y="948980"/>
                  <a:pt x="1816471" y="950042"/>
                  <a:pt x="1820009" y="950337"/>
                </a:cubicBezTo>
                <a:cubicBezTo>
                  <a:pt x="1826386" y="950868"/>
                  <a:pt x="1832691" y="948592"/>
                  <a:pt x="1839059" y="947955"/>
                </a:cubicBezTo>
                <a:cubicBezTo>
                  <a:pt x="1848570" y="947004"/>
                  <a:pt x="1858109" y="946368"/>
                  <a:pt x="1867634" y="945574"/>
                </a:cubicBezTo>
                <a:cubicBezTo>
                  <a:pt x="1884467" y="942208"/>
                  <a:pt x="1875697" y="944474"/>
                  <a:pt x="1893828" y="938430"/>
                </a:cubicBezTo>
                <a:cubicBezTo>
                  <a:pt x="1896209" y="937636"/>
                  <a:pt x="1898727" y="937171"/>
                  <a:pt x="1900972" y="936049"/>
                </a:cubicBezTo>
                <a:cubicBezTo>
                  <a:pt x="1904147" y="934462"/>
                  <a:pt x="1907415" y="933048"/>
                  <a:pt x="1910497" y="931287"/>
                </a:cubicBezTo>
                <a:cubicBezTo>
                  <a:pt x="1912982" y="929867"/>
                  <a:pt x="1915081" y="927804"/>
                  <a:pt x="1917641" y="926524"/>
                </a:cubicBezTo>
                <a:cubicBezTo>
                  <a:pt x="1919886" y="925402"/>
                  <a:pt x="1922403" y="924937"/>
                  <a:pt x="1924784" y="924143"/>
                </a:cubicBezTo>
                <a:cubicBezTo>
                  <a:pt x="1929547" y="924937"/>
                  <a:pt x="1935438" y="923344"/>
                  <a:pt x="1939072" y="926524"/>
                </a:cubicBezTo>
                <a:cubicBezTo>
                  <a:pt x="1942850" y="929830"/>
                  <a:pt x="1943834" y="940812"/>
                  <a:pt x="1943834" y="940812"/>
                </a:cubicBezTo>
                <a:cubicBezTo>
                  <a:pt x="1944628" y="947956"/>
                  <a:pt x="1945123" y="955139"/>
                  <a:pt x="1946216" y="962243"/>
                </a:cubicBezTo>
                <a:cubicBezTo>
                  <a:pt x="1947245" y="968928"/>
                  <a:pt x="1951504" y="980489"/>
                  <a:pt x="1953359" y="986055"/>
                </a:cubicBezTo>
                <a:lnTo>
                  <a:pt x="1953359" y="986055"/>
                </a:lnTo>
                <a:cubicBezTo>
                  <a:pt x="1954153" y="990818"/>
                  <a:pt x="1954794" y="995608"/>
                  <a:pt x="1955741" y="1000343"/>
                </a:cubicBezTo>
                <a:cubicBezTo>
                  <a:pt x="1957541" y="1009341"/>
                  <a:pt x="1959846" y="1015041"/>
                  <a:pt x="1962884" y="1024155"/>
                </a:cubicBezTo>
                <a:lnTo>
                  <a:pt x="1965266" y="1031299"/>
                </a:lnTo>
                <a:cubicBezTo>
                  <a:pt x="1959619" y="1059525"/>
                  <a:pt x="1967041" y="1030281"/>
                  <a:pt x="1958122" y="1050349"/>
                </a:cubicBezTo>
                <a:cubicBezTo>
                  <a:pt x="1952939" y="1062012"/>
                  <a:pt x="1954176" y="1063502"/>
                  <a:pt x="1950978" y="1074162"/>
                </a:cubicBezTo>
                <a:cubicBezTo>
                  <a:pt x="1949536" y="1078970"/>
                  <a:pt x="1947803" y="1083687"/>
                  <a:pt x="1946216" y="1088449"/>
                </a:cubicBezTo>
                <a:lnTo>
                  <a:pt x="1943834" y="1095593"/>
                </a:lnTo>
                <a:cubicBezTo>
                  <a:pt x="1942864" y="1103351"/>
                  <a:pt x="1938700" y="1123097"/>
                  <a:pt x="1943834" y="1131312"/>
                </a:cubicBezTo>
                <a:cubicBezTo>
                  <a:pt x="1945568" y="1134087"/>
                  <a:pt x="1950254" y="1132658"/>
                  <a:pt x="1953359" y="1133693"/>
                </a:cubicBezTo>
                <a:cubicBezTo>
                  <a:pt x="1957414" y="1135045"/>
                  <a:pt x="1961156" y="1137281"/>
                  <a:pt x="1965266" y="1138455"/>
                </a:cubicBezTo>
                <a:cubicBezTo>
                  <a:pt x="1987840" y="1144905"/>
                  <a:pt x="2004743" y="1145223"/>
                  <a:pt x="2029559" y="1147980"/>
                </a:cubicBezTo>
                <a:cubicBezTo>
                  <a:pt x="2031940" y="1148774"/>
                  <a:pt x="2034743" y="1148794"/>
                  <a:pt x="2036703" y="1150362"/>
                </a:cubicBezTo>
                <a:cubicBezTo>
                  <a:pt x="2038938" y="1152150"/>
                  <a:pt x="2039803" y="1155176"/>
                  <a:pt x="2041466" y="1157505"/>
                </a:cubicBezTo>
                <a:cubicBezTo>
                  <a:pt x="2049523" y="1168784"/>
                  <a:pt x="2045886" y="1165215"/>
                  <a:pt x="2055753" y="1171793"/>
                </a:cubicBezTo>
                <a:cubicBezTo>
                  <a:pt x="2057341" y="1174968"/>
                  <a:pt x="2060163" y="1177786"/>
                  <a:pt x="2060516" y="1181318"/>
                </a:cubicBezTo>
                <a:cubicBezTo>
                  <a:pt x="2061241" y="1188572"/>
                  <a:pt x="2058691" y="1197430"/>
                  <a:pt x="2053372" y="1202749"/>
                </a:cubicBezTo>
                <a:cubicBezTo>
                  <a:pt x="2051348" y="1204773"/>
                  <a:pt x="2048609" y="1205924"/>
                  <a:pt x="2046228" y="1207512"/>
                </a:cubicBezTo>
                <a:cubicBezTo>
                  <a:pt x="2045434" y="1205131"/>
                  <a:pt x="2045415" y="1202328"/>
                  <a:pt x="2043847" y="1200368"/>
                </a:cubicBezTo>
                <a:cubicBezTo>
                  <a:pt x="2036837" y="1191606"/>
                  <a:pt x="2033848" y="1196974"/>
                  <a:pt x="2024797" y="1200368"/>
                </a:cubicBezTo>
                <a:cubicBezTo>
                  <a:pt x="2022447" y="1201249"/>
                  <a:pt x="2020034" y="1201955"/>
                  <a:pt x="2017653" y="1202749"/>
                </a:cubicBezTo>
                <a:cubicBezTo>
                  <a:pt x="2016066" y="1205130"/>
                  <a:pt x="2014053" y="1207278"/>
                  <a:pt x="2012891" y="1209893"/>
                </a:cubicBezTo>
                <a:cubicBezTo>
                  <a:pt x="2010852" y="1214480"/>
                  <a:pt x="2010912" y="1220003"/>
                  <a:pt x="2008128" y="1224180"/>
                </a:cubicBezTo>
                <a:cubicBezTo>
                  <a:pt x="2006541" y="1226561"/>
                  <a:pt x="2004786" y="1228839"/>
                  <a:pt x="2003366" y="1231324"/>
                </a:cubicBezTo>
                <a:cubicBezTo>
                  <a:pt x="2001563" y="1234479"/>
                  <a:pt x="1997153" y="1245095"/>
                  <a:pt x="1993841" y="1247993"/>
                </a:cubicBezTo>
                <a:cubicBezTo>
                  <a:pt x="1993831" y="1248001"/>
                  <a:pt x="1975986" y="1259895"/>
                  <a:pt x="1972409" y="1262280"/>
                </a:cubicBezTo>
                <a:cubicBezTo>
                  <a:pt x="1970028" y="1263867"/>
                  <a:pt x="1967290" y="1265019"/>
                  <a:pt x="1965266" y="1267043"/>
                </a:cubicBezTo>
                <a:lnTo>
                  <a:pt x="1958122" y="1274187"/>
                </a:lnTo>
                <a:cubicBezTo>
                  <a:pt x="1957328" y="1276568"/>
                  <a:pt x="1957516" y="1279555"/>
                  <a:pt x="1955741" y="1281330"/>
                </a:cubicBezTo>
                <a:cubicBezTo>
                  <a:pt x="1933267" y="1303803"/>
                  <a:pt x="1950399" y="1280131"/>
                  <a:pt x="1927166" y="1295618"/>
                </a:cubicBezTo>
                <a:cubicBezTo>
                  <a:pt x="1906693" y="1309265"/>
                  <a:pt x="1932596" y="1292903"/>
                  <a:pt x="1912878" y="1302762"/>
                </a:cubicBezTo>
                <a:cubicBezTo>
                  <a:pt x="1910318" y="1304042"/>
                  <a:pt x="1908115" y="1305937"/>
                  <a:pt x="1905734" y="1307524"/>
                </a:cubicBezTo>
                <a:cubicBezTo>
                  <a:pt x="1904147" y="1309905"/>
                  <a:pt x="1902252" y="1312108"/>
                  <a:pt x="1900972" y="1314668"/>
                </a:cubicBezTo>
                <a:cubicBezTo>
                  <a:pt x="1899850" y="1316913"/>
                  <a:pt x="1900366" y="1320037"/>
                  <a:pt x="1898591" y="1321812"/>
                </a:cubicBezTo>
                <a:cubicBezTo>
                  <a:pt x="1894544" y="1325859"/>
                  <a:pt x="1889066" y="1328162"/>
                  <a:pt x="1884303" y="1331337"/>
                </a:cubicBezTo>
                <a:lnTo>
                  <a:pt x="1877159" y="1336099"/>
                </a:lnTo>
                <a:cubicBezTo>
                  <a:pt x="1875572" y="1339274"/>
                  <a:pt x="1875797" y="1344604"/>
                  <a:pt x="1872397" y="1345624"/>
                </a:cubicBezTo>
                <a:cubicBezTo>
                  <a:pt x="1866268" y="1347463"/>
                  <a:pt x="1859555" y="1344795"/>
                  <a:pt x="1853347" y="1343243"/>
                </a:cubicBezTo>
                <a:cubicBezTo>
                  <a:pt x="1848516" y="1342035"/>
                  <a:pt x="1840928" y="1336551"/>
                  <a:pt x="1836678" y="1333718"/>
                </a:cubicBezTo>
                <a:lnTo>
                  <a:pt x="1831916" y="1319430"/>
                </a:lnTo>
                <a:cubicBezTo>
                  <a:pt x="1831122" y="1317049"/>
                  <a:pt x="1830143" y="1314722"/>
                  <a:pt x="1829534" y="1312287"/>
                </a:cubicBezTo>
                <a:lnTo>
                  <a:pt x="1827153" y="1302762"/>
                </a:lnTo>
                <a:cubicBezTo>
                  <a:pt x="1826359" y="1290062"/>
                  <a:pt x="1826104" y="1277317"/>
                  <a:pt x="1824772" y="1264662"/>
                </a:cubicBezTo>
                <a:cubicBezTo>
                  <a:pt x="1824509" y="1262166"/>
                  <a:pt x="1822654" y="1260014"/>
                  <a:pt x="1822391" y="1257518"/>
                </a:cubicBezTo>
                <a:cubicBezTo>
                  <a:pt x="1821059" y="1244863"/>
                  <a:pt x="1822769" y="1231840"/>
                  <a:pt x="1820009" y="1219418"/>
                </a:cubicBezTo>
                <a:cubicBezTo>
                  <a:pt x="1819388" y="1216624"/>
                  <a:pt x="1815247" y="1216243"/>
                  <a:pt x="1812866" y="1214655"/>
                </a:cubicBezTo>
                <a:cubicBezTo>
                  <a:pt x="1808896" y="1202750"/>
                  <a:pt x="1812865" y="1208305"/>
                  <a:pt x="1796197" y="1202749"/>
                </a:cubicBezTo>
                <a:lnTo>
                  <a:pt x="1789053" y="1200368"/>
                </a:lnTo>
                <a:lnTo>
                  <a:pt x="1781909" y="1197987"/>
                </a:lnTo>
                <a:cubicBezTo>
                  <a:pt x="1775559" y="1198781"/>
                  <a:pt x="1768873" y="1198181"/>
                  <a:pt x="1762859" y="1200368"/>
                </a:cubicBezTo>
                <a:cubicBezTo>
                  <a:pt x="1759694" y="1201519"/>
                  <a:pt x="1758456" y="1205555"/>
                  <a:pt x="1755716" y="1207512"/>
                </a:cubicBezTo>
                <a:cubicBezTo>
                  <a:pt x="1752828" y="1209575"/>
                  <a:pt x="1749235" y="1210448"/>
                  <a:pt x="1746191" y="1212274"/>
                </a:cubicBezTo>
                <a:cubicBezTo>
                  <a:pt x="1725720" y="1224556"/>
                  <a:pt x="1739129" y="1219391"/>
                  <a:pt x="1724759" y="1224180"/>
                </a:cubicBezTo>
                <a:cubicBezTo>
                  <a:pt x="1711015" y="1233344"/>
                  <a:pt x="1724583" y="1225203"/>
                  <a:pt x="1703328" y="1233705"/>
                </a:cubicBezTo>
                <a:cubicBezTo>
                  <a:pt x="1695391" y="1236880"/>
                  <a:pt x="1687999" y="1242170"/>
                  <a:pt x="1679516" y="1243230"/>
                </a:cubicBezTo>
                <a:cubicBezTo>
                  <a:pt x="1635847" y="1248689"/>
                  <a:pt x="1654086" y="1246183"/>
                  <a:pt x="1624747" y="1250374"/>
                </a:cubicBezTo>
                <a:cubicBezTo>
                  <a:pt x="1614428" y="1249580"/>
                  <a:pt x="1603517" y="1251530"/>
                  <a:pt x="1593791" y="1247993"/>
                </a:cubicBezTo>
                <a:cubicBezTo>
                  <a:pt x="1591101" y="1247015"/>
                  <a:pt x="1598268" y="1243697"/>
                  <a:pt x="1598553" y="1240849"/>
                </a:cubicBezTo>
                <a:cubicBezTo>
                  <a:pt x="1599111" y="1235264"/>
                  <a:pt x="1598682" y="1229200"/>
                  <a:pt x="1596172" y="1224180"/>
                </a:cubicBezTo>
                <a:cubicBezTo>
                  <a:pt x="1595049" y="1221935"/>
                  <a:pt x="1591523" y="1222076"/>
                  <a:pt x="1589028" y="1221799"/>
                </a:cubicBezTo>
                <a:cubicBezTo>
                  <a:pt x="1577168" y="1220481"/>
                  <a:pt x="1565215" y="1220212"/>
                  <a:pt x="1553309" y="1219418"/>
                </a:cubicBezTo>
                <a:cubicBezTo>
                  <a:pt x="1550928" y="1218624"/>
                  <a:pt x="1548616" y="1217582"/>
                  <a:pt x="1546166" y="1217037"/>
                </a:cubicBezTo>
                <a:cubicBezTo>
                  <a:pt x="1541453" y="1215989"/>
                  <a:pt x="1536629" y="1215519"/>
                  <a:pt x="1531878" y="1214655"/>
                </a:cubicBezTo>
                <a:cubicBezTo>
                  <a:pt x="1527896" y="1213931"/>
                  <a:pt x="1523941" y="1213068"/>
                  <a:pt x="1519972" y="1212274"/>
                </a:cubicBezTo>
                <a:cubicBezTo>
                  <a:pt x="1513622" y="1213068"/>
                  <a:pt x="1506129" y="1210936"/>
                  <a:pt x="1500922" y="1214655"/>
                </a:cubicBezTo>
                <a:cubicBezTo>
                  <a:pt x="1495325" y="1218653"/>
                  <a:pt x="1510039" y="1230916"/>
                  <a:pt x="1510447" y="1231324"/>
                </a:cubicBezTo>
                <a:cubicBezTo>
                  <a:pt x="1518461" y="1255371"/>
                  <a:pt x="1506223" y="1218043"/>
                  <a:pt x="1515209" y="1247993"/>
                </a:cubicBezTo>
                <a:cubicBezTo>
                  <a:pt x="1516652" y="1252801"/>
                  <a:pt x="1518384" y="1257518"/>
                  <a:pt x="1519972" y="1262280"/>
                </a:cubicBezTo>
                <a:cubicBezTo>
                  <a:pt x="1520766" y="1264661"/>
                  <a:pt x="1521744" y="1266989"/>
                  <a:pt x="1522353" y="1269424"/>
                </a:cubicBezTo>
                <a:lnTo>
                  <a:pt x="1524734" y="1278949"/>
                </a:lnTo>
                <a:cubicBezTo>
                  <a:pt x="1521367" y="1280071"/>
                  <a:pt x="1511053" y="1283712"/>
                  <a:pt x="1508066" y="1283712"/>
                </a:cubicBezTo>
                <a:cubicBezTo>
                  <a:pt x="1501667" y="1283712"/>
                  <a:pt x="1495366" y="1282124"/>
                  <a:pt x="1489016" y="1281330"/>
                </a:cubicBezTo>
                <a:cubicBezTo>
                  <a:pt x="1488497" y="1277181"/>
                  <a:pt x="1487805" y="1261530"/>
                  <a:pt x="1484253" y="1255137"/>
                </a:cubicBezTo>
                <a:cubicBezTo>
                  <a:pt x="1481473" y="1250133"/>
                  <a:pt x="1477903" y="1245612"/>
                  <a:pt x="1474728" y="1240849"/>
                </a:cubicBezTo>
                <a:cubicBezTo>
                  <a:pt x="1471992" y="1236744"/>
                  <a:pt x="1467408" y="1228855"/>
                  <a:pt x="1462822" y="1226562"/>
                </a:cubicBezTo>
                <a:cubicBezTo>
                  <a:pt x="1459202" y="1224752"/>
                  <a:pt x="1454898" y="1224904"/>
                  <a:pt x="1450916" y="1224180"/>
                </a:cubicBezTo>
                <a:cubicBezTo>
                  <a:pt x="1432470" y="1220826"/>
                  <a:pt x="1442083" y="1223617"/>
                  <a:pt x="1429484" y="1219418"/>
                </a:cubicBezTo>
                <a:cubicBezTo>
                  <a:pt x="1405407" y="1221138"/>
                  <a:pt x="1401302" y="1218032"/>
                  <a:pt x="1384241" y="1226562"/>
                </a:cubicBezTo>
                <a:cubicBezTo>
                  <a:pt x="1381681" y="1227842"/>
                  <a:pt x="1379478" y="1229737"/>
                  <a:pt x="1377097" y="1231324"/>
                </a:cubicBezTo>
                <a:cubicBezTo>
                  <a:pt x="1376894" y="1232742"/>
                  <a:pt x="1375358" y="1250601"/>
                  <a:pt x="1372334" y="1255137"/>
                </a:cubicBezTo>
                <a:cubicBezTo>
                  <a:pt x="1370466" y="1257939"/>
                  <a:pt x="1367748" y="1260089"/>
                  <a:pt x="1365191" y="1262280"/>
                </a:cubicBezTo>
                <a:cubicBezTo>
                  <a:pt x="1363682" y="1263574"/>
                  <a:pt x="1351537" y="1272680"/>
                  <a:pt x="1348522" y="1274187"/>
                </a:cubicBezTo>
                <a:cubicBezTo>
                  <a:pt x="1346277" y="1275310"/>
                  <a:pt x="1343759" y="1275774"/>
                  <a:pt x="1341378" y="1276568"/>
                </a:cubicBezTo>
                <a:cubicBezTo>
                  <a:pt x="1318189" y="1268840"/>
                  <a:pt x="1358716" y="1284713"/>
                  <a:pt x="1329472" y="1240849"/>
                </a:cubicBezTo>
                <a:lnTo>
                  <a:pt x="1319947" y="1226562"/>
                </a:lnTo>
                <a:cubicBezTo>
                  <a:pt x="1318233" y="1216279"/>
                  <a:pt x="1318338" y="1204851"/>
                  <a:pt x="1308041" y="1197987"/>
                </a:cubicBezTo>
                <a:lnTo>
                  <a:pt x="1293753" y="1188462"/>
                </a:lnTo>
                <a:lnTo>
                  <a:pt x="1286609" y="1183699"/>
                </a:lnTo>
                <a:cubicBezTo>
                  <a:pt x="1285022" y="1181318"/>
                  <a:pt x="1284082" y="1178343"/>
                  <a:pt x="1281847" y="1176555"/>
                </a:cubicBezTo>
                <a:cubicBezTo>
                  <a:pt x="1279887" y="1174987"/>
                  <a:pt x="1276948" y="1175296"/>
                  <a:pt x="1274703" y="1174174"/>
                </a:cubicBezTo>
                <a:cubicBezTo>
                  <a:pt x="1272143" y="1172894"/>
                  <a:pt x="1269758" y="1171244"/>
                  <a:pt x="1267559" y="1169412"/>
                </a:cubicBezTo>
                <a:cubicBezTo>
                  <a:pt x="1264972" y="1167256"/>
                  <a:pt x="1263340" y="1163939"/>
                  <a:pt x="1260416" y="1162268"/>
                </a:cubicBezTo>
                <a:cubicBezTo>
                  <a:pt x="1257575" y="1160644"/>
                  <a:pt x="1254038" y="1160786"/>
                  <a:pt x="1250891" y="1159887"/>
                </a:cubicBezTo>
                <a:cubicBezTo>
                  <a:pt x="1242267" y="1157423"/>
                  <a:pt x="1244428" y="1157959"/>
                  <a:pt x="1236603" y="1152743"/>
                </a:cubicBezTo>
                <a:cubicBezTo>
                  <a:pt x="1230620" y="1134790"/>
                  <a:pt x="1238690" y="1156916"/>
                  <a:pt x="1229459" y="1138455"/>
                </a:cubicBezTo>
                <a:cubicBezTo>
                  <a:pt x="1228337" y="1136210"/>
                  <a:pt x="1227767" y="1133725"/>
                  <a:pt x="1227078" y="1131312"/>
                </a:cubicBezTo>
                <a:cubicBezTo>
                  <a:pt x="1226179" y="1128165"/>
                  <a:pt x="1226512" y="1124510"/>
                  <a:pt x="1224697" y="1121787"/>
                </a:cubicBezTo>
                <a:cubicBezTo>
                  <a:pt x="1223109" y="1119406"/>
                  <a:pt x="1219934" y="1118612"/>
                  <a:pt x="1217553" y="1117024"/>
                </a:cubicBezTo>
                <a:cubicBezTo>
                  <a:pt x="1191879" y="1078508"/>
                  <a:pt x="1218461" y="1114154"/>
                  <a:pt x="1100872" y="1107499"/>
                </a:cubicBezTo>
                <a:cubicBezTo>
                  <a:pt x="1095860" y="1107215"/>
                  <a:pt x="1086584" y="1102737"/>
                  <a:pt x="1086584" y="1102737"/>
                </a:cubicBezTo>
                <a:cubicBezTo>
                  <a:pt x="1080234" y="1103531"/>
                  <a:pt x="1073476" y="1102741"/>
                  <a:pt x="1067534" y="1105118"/>
                </a:cubicBezTo>
                <a:cubicBezTo>
                  <a:pt x="1064877" y="1106181"/>
                  <a:pt x="1062951" y="1109406"/>
                  <a:pt x="1062772" y="1112262"/>
                </a:cubicBezTo>
                <a:cubicBezTo>
                  <a:pt x="1061063" y="1139608"/>
                  <a:pt x="1060604" y="1136395"/>
                  <a:pt x="1069916" y="1150362"/>
                </a:cubicBezTo>
                <a:cubicBezTo>
                  <a:pt x="1069122" y="1155918"/>
                  <a:pt x="1071230" y="1162806"/>
                  <a:pt x="1067534" y="1167030"/>
                </a:cubicBezTo>
                <a:cubicBezTo>
                  <a:pt x="1062684" y="1172573"/>
                  <a:pt x="1043809" y="1167839"/>
                  <a:pt x="1038959" y="1167030"/>
                </a:cubicBezTo>
                <a:cubicBezTo>
                  <a:pt x="1036578" y="1165443"/>
                  <a:pt x="1034376" y="1163548"/>
                  <a:pt x="1031816" y="1162268"/>
                </a:cubicBezTo>
                <a:cubicBezTo>
                  <a:pt x="1019922" y="1156321"/>
                  <a:pt x="990060" y="1157723"/>
                  <a:pt x="986572" y="1157505"/>
                </a:cubicBezTo>
                <a:cubicBezTo>
                  <a:pt x="983397" y="1155918"/>
                  <a:pt x="979557" y="1155253"/>
                  <a:pt x="977047" y="1152743"/>
                </a:cubicBezTo>
                <a:cubicBezTo>
                  <a:pt x="975272" y="1150968"/>
                  <a:pt x="976441" y="1147374"/>
                  <a:pt x="974666" y="1145599"/>
                </a:cubicBezTo>
                <a:cubicBezTo>
                  <a:pt x="965216" y="1136149"/>
                  <a:pt x="961608" y="1136382"/>
                  <a:pt x="950853" y="1133693"/>
                </a:cubicBezTo>
                <a:cubicBezTo>
                  <a:pt x="929980" y="1154566"/>
                  <a:pt x="956458" y="1129022"/>
                  <a:pt x="936566" y="1145599"/>
                </a:cubicBezTo>
                <a:cubicBezTo>
                  <a:pt x="924675" y="1155509"/>
                  <a:pt x="934832" y="1150940"/>
                  <a:pt x="922278" y="1155124"/>
                </a:cubicBezTo>
                <a:cubicBezTo>
                  <a:pt x="909259" y="1163804"/>
                  <a:pt x="919205" y="1158711"/>
                  <a:pt x="896084" y="1162268"/>
                </a:cubicBezTo>
                <a:cubicBezTo>
                  <a:pt x="892084" y="1162883"/>
                  <a:pt x="888178" y="1164034"/>
                  <a:pt x="884178" y="1164649"/>
                </a:cubicBezTo>
                <a:cubicBezTo>
                  <a:pt x="867323" y="1167242"/>
                  <a:pt x="854061" y="1167953"/>
                  <a:pt x="836553" y="1169412"/>
                </a:cubicBezTo>
                <a:cubicBezTo>
                  <a:pt x="834172" y="1168618"/>
                  <a:pt x="831919" y="1167030"/>
                  <a:pt x="829409" y="1167030"/>
                </a:cubicBezTo>
                <a:cubicBezTo>
                  <a:pt x="765251" y="1167030"/>
                  <a:pt x="781397" y="1162398"/>
                  <a:pt x="753209" y="1171793"/>
                </a:cubicBezTo>
                <a:cubicBezTo>
                  <a:pt x="750828" y="1173380"/>
                  <a:pt x="748551" y="1175135"/>
                  <a:pt x="746066" y="1176555"/>
                </a:cubicBezTo>
                <a:cubicBezTo>
                  <a:pt x="742984" y="1178316"/>
                  <a:pt x="738671" y="1178478"/>
                  <a:pt x="736541" y="1181318"/>
                </a:cubicBezTo>
                <a:cubicBezTo>
                  <a:pt x="723510" y="1198692"/>
                  <a:pt x="740153" y="1192608"/>
                  <a:pt x="724634" y="1200368"/>
                </a:cubicBezTo>
                <a:cubicBezTo>
                  <a:pt x="722389" y="1201490"/>
                  <a:pt x="719872" y="1201955"/>
                  <a:pt x="717491" y="1202749"/>
                </a:cubicBezTo>
                <a:cubicBezTo>
                  <a:pt x="715903" y="1200368"/>
                  <a:pt x="713633" y="1198320"/>
                  <a:pt x="712728" y="1195605"/>
                </a:cubicBezTo>
                <a:cubicBezTo>
                  <a:pt x="711201" y="1191025"/>
                  <a:pt x="712506" y="1185636"/>
                  <a:pt x="710347" y="1181318"/>
                </a:cubicBezTo>
                <a:cubicBezTo>
                  <a:pt x="709067" y="1178758"/>
                  <a:pt x="706033" y="1176980"/>
                  <a:pt x="703203" y="1176555"/>
                </a:cubicBezTo>
                <a:cubicBezTo>
                  <a:pt x="689836" y="1174550"/>
                  <a:pt x="676216" y="1174968"/>
                  <a:pt x="662722" y="1174174"/>
                </a:cubicBezTo>
                <a:cubicBezTo>
                  <a:pt x="660341" y="1171793"/>
                  <a:pt x="658891" y="1167632"/>
                  <a:pt x="655578" y="1167030"/>
                </a:cubicBezTo>
                <a:cubicBezTo>
                  <a:pt x="649282" y="1165885"/>
                  <a:pt x="642824" y="1168267"/>
                  <a:pt x="636528" y="1169412"/>
                </a:cubicBezTo>
                <a:cubicBezTo>
                  <a:pt x="634058" y="1169861"/>
                  <a:pt x="631691" y="1170804"/>
                  <a:pt x="629384" y="1171793"/>
                </a:cubicBezTo>
                <a:cubicBezTo>
                  <a:pt x="620922" y="1175419"/>
                  <a:pt x="619892" y="1176533"/>
                  <a:pt x="612716" y="1181318"/>
                </a:cubicBezTo>
                <a:cubicBezTo>
                  <a:pt x="611922" y="1183699"/>
                  <a:pt x="610334" y="1185952"/>
                  <a:pt x="610334" y="1188462"/>
                </a:cubicBezTo>
                <a:cubicBezTo>
                  <a:pt x="610334" y="1203247"/>
                  <a:pt x="618496" y="1193909"/>
                  <a:pt x="610334" y="1212274"/>
                </a:cubicBezTo>
                <a:cubicBezTo>
                  <a:pt x="607575" y="1218482"/>
                  <a:pt x="598936" y="1221545"/>
                  <a:pt x="593666" y="1224180"/>
                </a:cubicBezTo>
                <a:cubicBezTo>
                  <a:pt x="583347" y="1223386"/>
                  <a:pt x="572932" y="1223413"/>
                  <a:pt x="562709" y="1221799"/>
                </a:cubicBezTo>
                <a:cubicBezTo>
                  <a:pt x="557751" y="1221016"/>
                  <a:pt x="548422" y="1217037"/>
                  <a:pt x="548422" y="1217037"/>
                </a:cubicBezTo>
                <a:cubicBezTo>
                  <a:pt x="543659" y="1213862"/>
                  <a:pt x="539564" y="1205702"/>
                  <a:pt x="534134" y="1207512"/>
                </a:cubicBezTo>
                <a:lnTo>
                  <a:pt x="519847" y="1212274"/>
                </a:lnTo>
                <a:cubicBezTo>
                  <a:pt x="516139" y="1215982"/>
                  <a:pt x="510865" y="1222190"/>
                  <a:pt x="505559" y="1224180"/>
                </a:cubicBezTo>
                <a:cubicBezTo>
                  <a:pt x="501769" y="1225601"/>
                  <a:pt x="497622" y="1225768"/>
                  <a:pt x="493653" y="1226562"/>
                </a:cubicBezTo>
                <a:cubicBezTo>
                  <a:pt x="488097" y="1224974"/>
                  <a:pt x="481657" y="1225198"/>
                  <a:pt x="476984" y="1221799"/>
                </a:cubicBezTo>
                <a:cubicBezTo>
                  <a:pt x="472355" y="1218433"/>
                  <a:pt x="470634" y="1212274"/>
                  <a:pt x="467459" y="1207512"/>
                </a:cubicBezTo>
                <a:cubicBezTo>
                  <a:pt x="465872" y="1205131"/>
                  <a:pt x="463602" y="1203083"/>
                  <a:pt x="462697" y="1200368"/>
                </a:cubicBezTo>
                <a:cubicBezTo>
                  <a:pt x="461903" y="1197987"/>
                  <a:pt x="461708" y="1195313"/>
                  <a:pt x="460316" y="1193224"/>
                </a:cubicBezTo>
                <a:cubicBezTo>
                  <a:pt x="458448" y="1190422"/>
                  <a:pt x="455328" y="1188667"/>
                  <a:pt x="453172" y="1186080"/>
                </a:cubicBezTo>
                <a:cubicBezTo>
                  <a:pt x="451340" y="1183882"/>
                  <a:pt x="449997" y="1181318"/>
                  <a:pt x="448409" y="1178937"/>
                </a:cubicBezTo>
                <a:cubicBezTo>
                  <a:pt x="447615" y="1182112"/>
                  <a:pt x="447317" y="1185454"/>
                  <a:pt x="446028" y="1188462"/>
                </a:cubicBezTo>
                <a:cubicBezTo>
                  <a:pt x="444901" y="1191092"/>
                  <a:pt x="443167" y="1193466"/>
                  <a:pt x="441266" y="1195605"/>
                </a:cubicBezTo>
                <a:cubicBezTo>
                  <a:pt x="427739" y="1210823"/>
                  <a:pt x="432423" y="1208078"/>
                  <a:pt x="419834" y="1212274"/>
                </a:cubicBezTo>
                <a:cubicBezTo>
                  <a:pt x="411897" y="1211480"/>
                  <a:pt x="403906" y="1211106"/>
                  <a:pt x="396022" y="1209893"/>
                </a:cubicBezTo>
                <a:cubicBezTo>
                  <a:pt x="393541" y="1209511"/>
                  <a:pt x="391324" y="1208076"/>
                  <a:pt x="388878" y="1207512"/>
                </a:cubicBezTo>
                <a:cubicBezTo>
                  <a:pt x="380991" y="1205692"/>
                  <a:pt x="373050" y="1204080"/>
                  <a:pt x="365066" y="1202749"/>
                </a:cubicBezTo>
                <a:cubicBezTo>
                  <a:pt x="343688" y="1199187"/>
                  <a:pt x="355577" y="1200901"/>
                  <a:pt x="329347" y="1197987"/>
                </a:cubicBezTo>
                <a:lnTo>
                  <a:pt x="315059" y="1193224"/>
                </a:lnTo>
                <a:cubicBezTo>
                  <a:pt x="312678" y="1192430"/>
                  <a:pt x="310401" y="1191198"/>
                  <a:pt x="307916" y="1190843"/>
                </a:cubicBezTo>
                <a:cubicBezTo>
                  <a:pt x="302360" y="1190049"/>
                  <a:pt x="296769" y="1189466"/>
                  <a:pt x="291247" y="1188462"/>
                </a:cubicBezTo>
                <a:cubicBezTo>
                  <a:pt x="283339" y="1187024"/>
                  <a:pt x="274876" y="1183799"/>
                  <a:pt x="267434" y="1181318"/>
                </a:cubicBezTo>
                <a:cubicBezTo>
                  <a:pt x="267430" y="1181317"/>
                  <a:pt x="253150" y="1176557"/>
                  <a:pt x="253147" y="1176555"/>
                </a:cubicBezTo>
                <a:lnTo>
                  <a:pt x="246003" y="1171793"/>
                </a:lnTo>
                <a:cubicBezTo>
                  <a:pt x="229999" y="1150453"/>
                  <a:pt x="236119" y="1159347"/>
                  <a:pt x="226953" y="1145599"/>
                </a:cubicBezTo>
                <a:lnTo>
                  <a:pt x="222191" y="1131312"/>
                </a:lnTo>
                <a:cubicBezTo>
                  <a:pt x="219985" y="1124695"/>
                  <a:pt x="219968" y="1122560"/>
                  <a:pt x="215047" y="1117024"/>
                </a:cubicBezTo>
                <a:cubicBezTo>
                  <a:pt x="210572" y="1111990"/>
                  <a:pt x="204495" y="1108341"/>
                  <a:pt x="200759" y="1102737"/>
                </a:cubicBezTo>
                <a:cubicBezTo>
                  <a:pt x="195387" y="1094678"/>
                  <a:pt x="197401" y="1095714"/>
                  <a:pt x="188853" y="1090830"/>
                </a:cubicBezTo>
                <a:cubicBezTo>
                  <a:pt x="179047" y="1085227"/>
                  <a:pt x="176743" y="1085206"/>
                  <a:pt x="165041" y="1081305"/>
                </a:cubicBezTo>
                <a:cubicBezTo>
                  <a:pt x="162660" y="1080511"/>
                  <a:pt x="160332" y="1079533"/>
                  <a:pt x="157897" y="1078924"/>
                </a:cubicBezTo>
                <a:cubicBezTo>
                  <a:pt x="145937" y="1075934"/>
                  <a:pt x="151477" y="1077578"/>
                  <a:pt x="141228" y="1074162"/>
                </a:cubicBezTo>
                <a:cubicBezTo>
                  <a:pt x="136954" y="1061337"/>
                  <a:pt x="133227" y="1057255"/>
                  <a:pt x="138847" y="1043205"/>
                </a:cubicBezTo>
                <a:cubicBezTo>
                  <a:pt x="140098" y="1040078"/>
                  <a:pt x="143067" y="1037733"/>
                  <a:pt x="145991" y="1036062"/>
                </a:cubicBezTo>
                <a:cubicBezTo>
                  <a:pt x="148833" y="1034438"/>
                  <a:pt x="152341" y="1034474"/>
                  <a:pt x="155516" y="1033680"/>
                </a:cubicBezTo>
                <a:cubicBezTo>
                  <a:pt x="157897" y="1032093"/>
                  <a:pt x="160636" y="1030941"/>
                  <a:pt x="162659" y="1028918"/>
                </a:cubicBezTo>
                <a:cubicBezTo>
                  <a:pt x="164683" y="1026894"/>
                  <a:pt x="165223" y="1023606"/>
                  <a:pt x="167422" y="1021774"/>
                </a:cubicBezTo>
                <a:cubicBezTo>
                  <a:pt x="170149" y="1019502"/>
                  <a:pt x="173865" y="1018773"/>
                  <a:pt x="176947" y="1017012"/>
                </a:cubicBezTo>
                <a:cubicBezTo>
                  <a:pt x="200507" y="1003549"/>
                  <a:pt x="164834" y="1021877"/>
                  <a:pt x="193616" y="1007487"/>
                </a:cubicBezTo>
                <a:cubicBezTo>
                  <a:pt x="195997" y="1005106"/>
                  <a:pt x="198891" y="1003145"/>
                  <a:pt x="200759" y="1000343"/>
                </a:cubicBezTo>
                <a:cubicBezTo>
                  <a:pt x="202151" y="998254"/>
                  <a:pt x="203141" y="995709"/>
                  <a:pt x="203141" y="993199"/>
                </a:cubicBezTo>
                <a:cubicBezTo>
                  <a:pt x="203141" y="989926"/>
                  <a:pt x="202574" y="986397"/>
                  <a:pt x="200759" y="983674"/>
                </a:cubicBezTo>
                <a:cubicBezTo>
                  <a:pt x="196883" y="977860"/>
                  <a:pt x="183272" y="976778"/>
                  <a:pt x="179328" y="974149"/>
                </a:cubicBezTo>
                <a:cubicBezTo>
                  <a:pt x="169461" y="967572"/>
                  <a:pt x="174960" y="970081"/>
                  <a:pt x="162659" y="967005"/>
                </a:cubicBezTo>
                <a:cubicBezTo>
                  <a:pt x="156309" y="967799"/>
                  <a:pt x="149623" y="967200"/>
                  <a:pt x="143609" y="969387"/>
                </a:cubicBezTo>
                <a:cubicBezTo>
                  <a:pt x="138619" y="971201"/>
                  <a:pt x="134783" y="979978"/>
                  <a:pt x="131703" y="983674"/>
                </a:cubicBezTo>
                <a:cubicBezTo>
                  <a:pt x="125973" y="990550"/>
                  <a:pt x="124440" y="990897"/>
                  <a:pt x="117416" y="995580"/>
                </a:cubicBezTo>
                <a:cubicBezTo>
                  <a:pt x="105510" y="991612"/>
                  <a:pt x="111065" y="995580"/>
                  <a:pt x="105509" y="978912"/>
                </a:cubicBezTo>
                <a:lnTo>
                  <a:pt x="103128" y="971768"/>
                </a:lnTo>
                <a:lnTo>
                  <a:pt x="100747" y="964624"/>
                </a:lnTo>
                <a:cubicBezTo>
                  <a:pt x="101582" y="957108"/>
                  <a:pt x="102253" y="942349"/>
                  <a:pt x="105509" y="933668"/>
                </a:cubicBezTo>
                <a:cubicBezTo>
                  <a:pt x="106755" y="930344"/>
                  <a:pt x="108684" y="927318"/>
                  <a:pt x="110272" y="924143"/>
                </a:cubicBezTo>
                <a:cubicBezTo>
                  <a:pt x="111976" y="915622"/>
                  <a:pt x="111283" y="911226"/>
                  <a:pt x="117416" y="905093"/>
                </a:cubicBezTo>
                <a:cubicBezTo>
                  <a:pt x="119440" y="903069"/>
                  <a:pt x="121798" y="901083"/>
                  <a:pt x="124559" y="900330"/>
                </a:cubicBezTo>
                <a:cubicBezTo>
                  <a:pt x="130733" y="898646"/>
                  <a:pt x="137225" y="898389"/>
                  <a:pt x="143609" y="897949"/>
                </a:cubicBezTo>
                <a:cubicBezTo>
                  <a:pt x="160257" y="896801"/>
                  <a:pt x="176947" y="896362"/>
                  <a:pt x="193616" y="895568"/>
                </a:cubicBezTo>
                <a:cubicBezTo>
                  <a:pt x="189845" y="880490"/>
                  <a:pt x="193049" y="888766"/>
                  <a:pt x="181709" y="871755"/>
                </a:cubicBezTo>
                <a:lnTo>
                  <a:pt x="176947" y="864612"/>
                </a:lnTo>
                <a:cubicBezTo>
                  <a:pt x="176153" y="859849"/>
                  <a:pt x="176527" y="854736"/>
                  <a:pt x="174566" y="850324"/>
                </a:cubicBezTo>
                <a:cubicBezTo>
                  <a:pt x="173198" y="847247"/>
                  <a:pt x="169614" y="845737"/>
                  <a:pt x="167422" y="843180"/>
                </a:cubicBezTo>
                <a:cubicBezTo>
                  <a:pt x="161028" y="835721"/>
                  <a:pt x="160734" y="832423"/>
                  <a:pt x="153134" y="826512"/>
                </a:cubicBezTo>
                <a:cubicBezTo>
                  <a:pt x="148616" y="822998"/>
                  <a:pt x="144277" y="818797"/>
                  <a:pt x="138847" y="816987"/>
                </a:cubicBezTo>
                <a:cubicBezTo>
                  <a:pt x="128336" y="813482"/>
                  <a:pt x="133948" y="815728"/>
                  <a:pt x="122178" y="809843"/>
                </a:cubicBezTo>
                <a:cubicBezTo>
                  <a:pt x="116910" y="804575"/>
                  <a:pt x="113588" y="802187"/>
                  <a:pt x="110272" y="795555"/>
                </a:cubicBezTo>
                <a:cubicBezTo>
                  <a:pt x="108565" y="792141"/>
                  <a:pt x="106271" y="781936"/>
                  <a:pt x="105509" y="778887"/>
                </a:cubicBezTo>
                <a:cubicBezTo>
                  <a:pt x="108241" y="757036"/>
                  <a:pt x="109671" y="756232"/>
                  <a:pt x="105509" y="731262"/>
                </a:cubicBezTo>
                <a:cubicBezTo>
                  <a:pt x="104684" y="726310"/>
                  <a:pt x="102334" y="721737"/>
                  <a:pt x="100747" y="716974"/>
                </a:cubicBezTo>
                <a:cubicBezTo>
                  <a:pt x="99953" y="714593"/>
                  <a:pt x="100747" y="710624"/>
                  <a:pt x="98366" y="709830"/>
                </a:cubicBezTo>
                <a:lnTo>
                  <a:pt x="91222" y="707449"/>
                </a:lnTo>
                <a:cubicBezTo>
                  <a:pt x="82421" y="694249"/>
                  <a:pt x="91494" y="704689"/>
                  <a:pt x="79316" y="697924"/>
                </a:cubicBezTo>
                <a:cubicBezTo>
                  <a:pt x="74312" y="695144"/>
                  <a:pt x="65028" y="688399"/>
                  <a:pt x="65028" y="688399"/>
                </a:cubicBezTo>
                <a:cubicBezTo>
                  <a:pt x="53071" y="670462"/>
                  <a:pt x="67112" y="693260"/>
                  <a:pt x="57884" y="671730"/>
                </a:cubicBezTo>
                <a:cubicBezTo>
                  <a:pt x="56757" y="669100"/>
                  <a:pt x="54709" y="666968"/>
                  <a:pt x="53122" y="664587"/>
                </a:cubicBezTo>
                <a:cubicBezTo>
                  <a:pt x="50341" y="656242"/>
                  <a:pt x="51624" y="656542"/>
                  <a:pt x="43597" y="650299"/>
                </a:cubicBezTo>
                <a:cubicBezTo>
                  <a:pt x="39079" y="646785"/>
                  <a:pt x="29309" y="640774"/>
                  <a:pt x="29309" y="640774"/>
                </a:cubicBezTo>
                <a:cubicBezTo>
                  <a:pt x="27722" y="638393"/>
                  <a:pt x="25827" y="636190"/>
                  <a:pt x="24547" y="633630"/>
                </a:cubicBezTo>
                <a:cubicBezTo>
                  <a:pt x="23425" y="631385"/>
                  <a:pt x="23385" y="628681"/>
                  <a:pt x="22166" y="626487"/>
                </a:cubicBezTo>
                <a:cubicBezTo>
                  <a:pt x="19386" y="621483"/>
                  <a:pt x="15816" y="616962"/>
                  <a:pt x="12641" y="612199"/>
                </a:cubicBezTo>
                <a:lnTo>
                  <a:pt x="7878" y="605055"/>
                </a:lnTo>
                <a:cubicBezTo>
                  <a:pt x="3971" y="593332"/>
                  <a:pt x="0" y="588847"/>
                  <a:pt x="5497" y="576480"/>
                </a:cubicBezTo>
                <a:cubicBezTo>
                  <a:pt x="9642" y="567154"/>
                  <a:pt x="16384" y="569182"/>
                  <a:pt x="24547" y="566955"/>
                </a:cubicBezTo>
                <a:cubicBezTo>
                  <a:pt x="29390" y="565634"/>
                  <a:pt x="34072" y="563780"/>
                  <a:pt x="38834" y="562193"/>
                </a:cubicBezTo>
                <a:cubicBezTo>
                  <a:pt x="41215" y="561399"/>
                  <a:pt x="43543" y="560421"/>
                  <a:pt x="45978" y="559812"/>
                </a:cubicBezTo>
                <a:lnTo>
                  <a:pt x="55503" y="557430"/>
                </a:lnTo>
                <a:cubicBezTo>
                  <a:pt x="57884" y="555049"/>
                  <a:pt x="60060" y="552443"/>
                  <a:pt x="62647" y="550287"/>
                </a:cubicBezTo>
                <a:cubicBezTo>
                  <a:pt x="64846" y="548455"/>
                  <a:pt x="68003" y="547759"/>
                  <a:pt x="69791" y="545524"/>
                </a:cubicBezTo>
                <a:cubicBezTo>
                  <a:pt x="71359" y="543564"/>
                  <a:pt x="71378" y="540761"/>
                  <a:pt x="72172" y="538380"/>
                </a:cubicBezTo>
                <a:cubicBezTo>
                  <a:pt x="72966" y="528061"/>
                  <a:pt x="71710" y="517375"/>
                  <a:pt x="74553" y="507424"/>
                </a:cubicBezTo>
                <a:cubicBezTo>
                  <a:pt x="75243" y="505010"/>
                  <a:pt x="79247" y="505587"/>
                  <a:pt x="81697" y="505043"/>
                </a:cubicBezTo>
                <a:cubicBezTo>
                  <a:pt x="86410" y="503996"/>
                  <a:pt x="91180" y="503142"/>
                  <a:pt x="95984" y="502662"/>
                </a:cubicBezTo>
                <a:cubicBezTo>
                  <a:pt x="107070" y="501553"/>
                  <a:pt x="118209" y="501074"/>
                  <a:pt x="129322" y="500280"/>
                </a:cubicBezTo>
                <a:cubicBezTo>
                  <a:pt x="133291" y="499486"/>
                  <a:pt x="137323" y="498964"/>
                  <a:pt x="141228" y="497899"/>
                </a:cubicBezTo>
                <a:cubicBezTo>
                  <a:pt x="146071" y="496578"/>
                  <a:pt x="155516" y="493137"/>
                  <a:pt x="155516" y="493137"/>
                </a:cubicBezTo>
                <a:cubicBezTo>
                  <a:pt x="157897" y="491549"/>
                  <a:pt x="160044" y="489536"/>
                  <a:pt x="162659" y="488374"/>
                </a:cubicBezTo>
                <a:cubicBezTo>
                  <a:pt x="175042" y="482870"/>
                  <a:pt x="180061" y="483167"/>
                  <a:pt x="193616" y="481230"/>
                </a:cubicBezTo>
                <a:cubicBezTo>
                  <a:pt x="201571" y="478578"/>
                  <a:pt x="201314" y="478461"/>
                  <a:pt x="210284" y="476468"/>
                </a:cubicBezTo>
                <a:cubicBezTo>
                  <a:pt x="214235" y="475590"/>
                  <a:pt x="218240" y="474965"/>
                  <a:pt x="222191" y="474087"/>
                </a:cubicBezTo>
                <a:cubicBezTo>
                  <a:pt x="224934" y="473477"/>
                  <a:pt x="235679" y="470914"/>
                  <a:pt x="238859" y="469324"/>
                </a:cubicBezTo>
                <a:cubicBezTo>
                  <a:pt x="247729" y="464889"/>
                  <a:pt x="245246" y="464002"/>
                  <a:pt x="253147" y="457418"/>
                </a:cubicBezTo>
                <a:cubicBezTo>
                  <a:pt x="255346" y="455586"/>
                  <a:pt x="257910" y="454243"/>
                  <a:pt x="260291" y="452655"/>
                </a:cubicBezTo>
                <a:cubicBezTo>
                  <a:pt x="266274" y="434705"/>
                  <a:pt x="258204" y="456828"/>
                  <a:pt x="267434" y="438368"/>
                </a:cubicBezTo>
                <a:cubicBezTo>
                  <a:pt x="268557" y="436123"/>
                  <a:pt x="268827" y="433531"/>
                  <a:pt x="269816" y="431224"/>
                </a:cubicBezTo>
                <a:cubicBezTo>
                  <a:pt x="271214" y="427961"/>
                  <a:pt x="273180" y="424962"/>
                  <a:pt x="274578" y="421699"/>
                </a:cubicBezTo>
                <a:cubicBezTo>
                  <a:pt x="277323" y="415294"/>
                  <a:pt x="277944" y="409634"/>
                  <a:pt x="279341" y="402649"/>
                </a:cubicBezTo>
                <a:cubicBezTo>
                  <a:pt x="280135" y="377249"/>
                  <a:pt x="279552" y="351769"/>
                  <a:pt x="281722" y="326449"/>
                </a:cubicBezTo>
                <a:cubicBezTo>
                  <a:pt x="281966" y="323598"/>
                  <a:pt x="286358" y="322164"/>
                  <a:pt x="286484" y="319305"/>
                </a:cubicBezTo>
                <a:cubicBezTo>
                  <a:pt x="288758" y="267755"/>
                  <a:pt x="286625" y="216075"/>
                  <a:pt x="288866" y="164524"/>
                </a:cubicBezTo>
                <a:cubicBezTo>
                  <a:pt x="289206" y="156701"/>
                  <a:pt x="296742" y="153036"/>
                  <a:pt x="300772" y="147855"/>
                </a:cubicBezTo>
                <a:cubicBezTo>
                  <a:pt x="304286" y="143337"/>
                  <a:pt x="306250" y="137615"/>
                  <a:pt x="310297" y="133568"/>
                </a:cubicBezTo>
                <a:cubicBezTo>
                  <a:pt x="315059" y="128805"/>
                  <a:pt x="320847" y="124884"/>
                  <a:pt x="324584" y="119280"/>
                </a:cubicBezTo>
                <a:cubicBezTo>
                  <a:pt x="333758" y="105522"/>
                  <a:pt x="324143" y="117959"/>
                  <a:pt x="336491" y="107374"/>
                </a:cubicBezTo>
                <a:cubicBezTo>
                  <a:pt x="339900" y="104452"/>
                  <a:pt x="339665" y="94277"/>
                  <a:pt x="343634" y="95468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Полилиния 124"/>
          <p:cNvSpPr/>
          <p:nvPr/>
        </p:nvSpPr>
        <p:spPr bwMode="auto">
          <a:xfrm>
            <a:off x="2954398" y="1262164"/>
            <a:ext cx="1599194" cy="1167494"/>
          </a:xfrm>
          <a:custGeom>
            <a:avLst/>
            <a:gdLst>
              <a:gd name="connsiteX0" fmla="*/ 835819 w 1493044"/>
              <a:gd name="connsiteY0" fmla="*/ 64293 h 1612106"/>
              <a:gd name="connsiteX1" fmla="*/ 888206 w 1493044"/>
              <a:gd name="connsiteY1" fmla="*/ 61912 h 1612106"/>
              <a:gd name="connsiteX2" fmla="*/ 909638 w 1493044"/>
              <a:gd name="connsiteY2" fmla="*/ 47625 h 1612106"/>
              <a:gd name="connsiteX3" fmla="*/ 926306 w 1493044"/>
              <a:gd name="connsiteY3" fmla="*/ 38100 h 1612106"/>
              <a:gd name="connsiteX4" fmla="*/ 935831 w 1493044"/>
              <a:gd name="connsiteY4" fmla="*/ 30956 h 1612106"/>
              <a:gd name="connsiteX5" fmla="*/ 950119 w 1493044"/>
              <a:gd name="connsiteY5" fmla="*/ 26193 h 1612106"/>
              <a:gd name="connsiteX6" fmla="*/ 966788 w 1493044"/>
              <a:gd name="connsiteY6" fmla="*/ 14287 h 1612106"/>
              <a:gd name="connsiteX7" fmla="*/ 973931 w 1493044"/>
              <a:gd name="connsiteY7" fmla="*/ 11906 h 1612106"/>
              <a:gd name="connsiteX8" fmla="*/ 978694 w 1493044"/>
              <a:gd name="connsiteY8" fmla="*/ 4762 h 1612106"/>
              <a:gd name="connsiteX9" fmla="*/ 992981 w 1493044"/>
              <a:gd name="connsiteY9" fmla="*/ 0 h 1612106"/>
              <a:gd name="connsiteX10" fmla="*/ 1002506 w 1493044"/>
              <a:gd name="connsiteY10" fmla="*/ 4762 h 1612106"/>
              <a:gd name="connsiteX11" fmla="*/ 1004888 w 1493044"/>
              <a:gd name="connsiteY11" fmla="*/ 19050 h 1612106"/>
              <a:gd name="connsiteX12" fmla="*/ 1002506 w 1493044"/>
              <a:gd name="connsiteY12" fmla="*/ 45243 h 1612106"/>
              <a:gd name="connsiteX13" fmla="*/ 997744 w 1493044"/>
              <a:gd name="connsiteY13" fmla="*/ 52387 h 1612106"/>
              <a:gd name="connsiteX14" fmla="*/ 992981 w 1493044"/>
              <a:gd name="connsiteY14" fmla="*/ 61912 h 1612106"/>
              <a:gd name="connsiteX15" fmla="*/ 990600 w 1493044"/>
              <a:gd name="connsiteY15" fmla="*/ 73818 h 1612106"/>
              <a:gd name="connsiteX16" fmla="*/ 988219 w 1493044"/>
              <a:gd name="connsiteY16" fmla="*/ 88106 h 1612106"/>
              <a:gd name="connsiteX17" fmla="*/ 985838 w 1493044"/>
              <a:gd name="connsiteY17" fmla="*/ 95250 h 1612106"/>
              <a:gd name="connsiteX18" fmla="*/ 985838 w 1493044"/>
              <a:gd name="connsiteY18" fmla="*/ 200025 h 1612106"/>
              <a:gd name="connsiteX19" fmla="*/ 988219 w 1493044"/>
              <a:gd name="connsiteY19" fmla="*/ 207168 h 1612106"/>
              <a:gd name="connsiteX20" fmla="*/ 1021556 w 1493044"/>
              <a:gd name="connsiteY20" fmla="*/ 221456 h 1612106"/>
              <a:gd name="connsiteX21" fmla="*/ 1031081 w 1493044"/>
              <a:gd name="connsiteY21" fmla="*/ 226218 h 1612106"/>
              <a:gd name="connsiteX22" fmla="*/ 1035844 w 1493044"/>
              <a:gd name="connsiteY22" fmla="*/ 292893 h 1612106"/>
              <a:gd name="connsiteX23" fmla="*/ 1040606 w 1493044"/>
              <a:gd name="connsiteY23" fmla="*/ 307181 h 1612106"/>
              <a:gd name="connsiteX24" fmla="*/ 1042988 w 1493044"/>
              <a:gd name="connsiteY24" fmla="*/ 314325 h 1612106"/>
              <a:gd name="connsiteX25" fmla="*/ 1045369 w 1493044"/>
              <a:gd name="connsiteY25" fmla="*/ 321468 h 1612106"/>
              <a:gd name="connsiteX26" fmla="*/ 1059656 w 1493044"/>
              <a:gd name="connsiteY26" fmla="*/ 333375 h 1612106"/>
              <a:gd name="connsiteX27" fmla="*/ 1092994 w 1493044"/>
              <a:gd name="connsiteY27" fmla="*/ 340518 h 1612106"/>
              <a:gd name="connsiteX28" fmla="*/ 1114425 w 1493044"/>
              <a:gd name="connsiteY28" fmla="*/ 345281 h 1612106"/>
              <a:gd name="connsiteX29" fmla="*/ 1133475 w 1493044"/>
              <a:gd name="connsiteY29" fmla="*/ 350043 h 1612106"/>
              <a:gd name="connsiteX30" fmla="*/ 1162050 w 1493044"/>
              <a:gd name="connsiteY30" fmla="*/ 354806 h 1612106"/>
              <a:gd name="connsiteX31" fmla="*/ 1176338 w 1493044"/>
              <a:gd name="connsiteY31" fmla="*/ 357187 h 1612106"/>
              <a:gd name="connsiteX32" fmla="*/ 1195388 w 1493044"/>
              <a:gd name="connsiteY32" fmla="*/ 359568 h 1612106"/>
              <a:gd name="connsiteX33" fmla="*/ 1238250 w 1493044"/>
              <a:gd name="connsiteY33" fmla="*/ 364331 h 1612106"/>
              <a:gd name="connsiteX34" fmla="*/ 1254919 w 1493044"/>
              <a:gd name="connsiteY34" fmla="*/ 369093 h 1612106"/>
              <a:gd name="connsiteX35" fmla="*/ 1262063 w 1493044"/>
              <a:gd name="connsiteY35" fmla="*/ 371475 h 1612106"/>
              <a:gd name="connsiteX36" fmla="*/ 1281113 w 1493044"/>
              <a:gd name="connsiteY36" fmla="*/ 376237 h 1612106"/>
              <a:gd name="connsiteX37" fmla="*/ 1290638 w 1493044"/>
              <a:gd name="connsiteY37" fmla="*/ 378618 h 1612106"/>
              <a:gd name="connsiteX38" fmla="*/ 1304925 w 1493044"/>
              <a:gd name="connsiteY38" fmla="*/ 383381 h 1612106"/>
              <a:gd name="connsiteX39" fmla="*/ 1312069 w 1493044"/>
              <a:gd name="connsiteY39" fmla="*/ 385762 h 1612106"/>
              <a:gd name="connsiteX40" fmla="*/ 1319213 w 1493044"/>
              <a:gd name="connsiteY40" fmla="*/ 390525 h 1612106"/>
              <a:gd name="connsiteX41" fmla="*/ 1328738 w 1493044"/>
              <a:gd name="connsiteY41" fmla="*/ 404812 h 1612106"/>
              <a:gd name="connsiteX42" fmla="*/ 1331119 w 1493044"/>
              <a:gd name="connsiteY42" fmla="*/ 419100 h 1612106"/>
              <a:gd name="connsiteX43" fmla="*/ 1338263 w 1493044"/>
              <a:gd name="connsiteY43" fmla="*/ 438150 h 1612106"/>
              <a:gd name="connsiteX44" fmla="*/ 1343025 w 1493044"/>
              <a:gd name="connsiteY44" fmla="*/ 452437 h 1612106"/>
              <a:gd name="connsiteX45" fmla="*/ 1400175 w 1493044"/>
              <a:gd name="connsiteY45" fmla="*/ 454818 h 1612106"/>
              <a:gd name="connsiteX46" fmla="*/ 1421606 w 1493044"/>
              <a:gd name="connsiteY46" fmla="*/ 461962 h 1612106"/>
              <a:gd name="connsiteX47" fmla="*/ 1428750 w 1493044"/>
              <a:gd name="connsiteY47" fmla="*/ 464343 h 1612106"/>
              <a:gd name="connsiteX48" fmla="*/ 1450181 w 1493044"/>
              <a:gd name="connsiteY48" fmla="*/ 476250 h 1612106"/>
              <a:gd name="connsiteX49" fmla="*/ 1452563 w 1493044"/>
              <a:gd name="connsiteY49" fmla="*/ 483393 h 1612106"/>
              <a:gd name="connsiteX50" fmla="*/ 1452563 w 1493044"/>
              <a:gd name="connsiteY50" fmla="*/ 511968 h 1612106"/>
              <a:gd name="connsiteX51" fmla="*/ 1462088 w 1493044"/>
              <a:gd name="connsiteY51" fmla="*/ 516731 h 1612106"/>
              <a:gd name="connsiteX52" fmla="*/ 1466850 w 1493044"/>
              <a:gd name="connsiteY52" fmla="*/ 523875 h 1612106"/>
              <a:gd name="connsiteX53" fmla="*/ 1469231 w 1493044"/>
              <a:gd name="connsiteY53" fmla="*/ 538162 h 1612106"/>
              <a:gd name="connsiteX54" fmla="*/ 1471613 w 1493044"/>
              <a:gd name="connsiteY54" fmla="*/ 545306 h 1612106"/>
              <a:gd name="connsiteX55" fmla="*/ 1473994 w 1493044"/>
              <a:gd name="connsiteY55" fmla="*/ 561975 h 1612106"/>
              <a:gd name="connsiteX56" fmla="*/ 1478756 w 1493044"/>
              <a:gd name="connsiteY56" fmla="*/ 569118 h 1612106"/>
              <a:gd name="connsiteX57" fmla="*/ 1481138 w 1493044"/>
              <a:gd name="connsiteY57" fmla="*/ 576262 h 1612106"/>
              <a:gd name="connsiteX58" fmla="*/ 1485900 w 1493044"/>
              <a:gd name="connsiteY58" fmla="*/ 583406 h 1612106"/>
              <a:gd name="connsiteX59" fmla="*/ 1490663 w 1493044"/>
              <a:gd name="connsiteY59" fmla="*/ 604837 h 1612106"/>
              <a:gd name="connsiteX60" fmla="*/ 1493044 w 1493044"/>
              <a:gd name="connsiteY60" fmla="*/ 614362 h 1612106"/>
              <a:gd name="connsiteX61" fmla="*/ 1490663 w 1493044"/>
              <a:gd name="connsiteY61" fmla="*/ 626268 h 1612106"/>
              <a:gd name="connsiteX62" fmla="*/ 1483519 w 1493044"/>
              <a:gd name="connsiteY62" fmla="*/ 631031 h 1612106"/>
              <a:gd name="connsiteX63" fmla="*/ 1476375 w 1493044"/>
              <a:gd name="connsiteY63" fmla="*/ 638175 h 1612106"/>
              <a:gd name="connsiteX64" fmla="*/ 1462088 w 1493044"/>
              <a:gd name="connsiteY64" fmla="*/ 647700 h 1612106"/>
              <a:gd name="connsiteX65" fmla="*/ 1447800 w 1493044"/>
              <a:gd name="connsiteY65" fmla="*/ 659606 h 1612106"/>
              <a:gd name="connsiteX66" fmla="*/ 1445419 w 1493044"/>
              <a:gd name="connsiteY66" fmla="*/ 666750 h 1612106"/>
              <a:gd name="connsiteX67" fmla="*/ 1440656 w 1493044"/>
              <a:gd name="connsiteY67" fmla="*/ 673893 h 1612106"/>
              <a:gd name="connsiteX68" fmla="*/ 1438275 w 1493044"/>
              <a:gd name="connsiteY68" fmla="*/ 683418 h 1612106"/>
              <a:gd name="connsiteX69" fmla="*/ 1440656 w 1493044"/>
              <a:gd name="connsiteY69" fmla="*/ 692943 h 1612106"/>
              <a:gd name="connsiteX70" fmla="*/ 1447800 w 1493044"/>
              <a:gd name="connsiteY70" fmla="*/ 702468 h 1612106"/>
              <a:gd name="connsiteX71" fmla="*/ 1454944 w 1493044"/>
              <a:gd name="connsiteY71" fmla="*/ 719137 h 1612106"/>
              <a:gd name="connsiteX72" fmla="*/ 1452563 w 1493044"/>
              <a:gd name="connsiteY72" fmla="*/ 797718 h 1612106"/>
              <a:gd name="connsiteX73" fmla="*/ 1447800 w 1493044"/>
              <a:gd name="connsiteY73" fmla="*/ 812006 h 1612106"/>
              <a:gd name="connsiteX74" fmla="*/ 1438275 w 1493044"/>
              <a:gd name="connsiteY74" fmla="*/ 826293 h 1612106"/>
              <a:gd name="connsiteX75" fmla="*/ 1433513 w 1493044"/>
              <a:gd name="connsiteY75" fmla="*/ 840581 h 1612106"/>
              <a:gd name="connsiteX76" fmla="*/ 1431131 w 1493044"/>
              <a:gd name="connsiteY76" fmla="*/ 847725 h 1612106"/>
              <a:gd name="connsiteX77" fmla="*/ 1423988 w 1493044"/>
              <a:gd name="connsiteY77" fmla="*/ 857250 h 1612106"/>
              <a:gd name="connsiteX78" fmla="*/ 1419225 w 1493044"/>
              <a:gd name="connsiteY78" fmla="*/ 864393 h 1612106"/>
              <a:gd name="connsiteX79" fmla="*/ 1412081 w 1493044"/>
              <a:gd name="connsiteY79" fmla="*/ 866775 h 1612106"/>
              <a:gd name="connsiteX80" fmla="*/ 1404938 w 1493044"/>
              <a:gd name="connsiteY80" fmla="*/ 871537 h 1612106"/>
              <a:gd name="connsiteX81" fmla="*/ 1393031 w 1493044"/>
              <a:gd name="connsiteY81" fmla="*/ 892968 h 1612106"/>
              <a:gd name="connsiteX82" fmla="*/ 1393031 w 1493044"/>
              <a:gd name="connsiteY82" fmla="*/ 959643 h 1612106"/>
              <a:gd name="connsiteX83" fmla="*/ 1395413 w 1493044"/>
              <a:gd name="connsiteY83" fmla="*/ 969168 h 1612106"/>
              <a:gd name="connsiteX84" fmla="*/ 1407319 w 1493044"/>
              <a:gd name="connsiteY84" fmla="*/ 983456 h 1612106"/>
              <a:gd name="connsiteX85" fmla="*/ 1412081 w 1493044"/>
              <a:gd name="connsiteY85" fmla="*/ 990600 h 1612106"/>
              <a:gd name="connsiteX86" fmla="*/ 1421606 w 1493044"/>
              <a:gd name="connsiteY86" fmla="*/ 1007268 h 1612106"/>
              <a:gd name="connsiteX87" fmla="*/ 1428750 w 1493044"/>
              <a:gd name="connsiteY87" fmla="*/ 1009650 h 1612106"/>
              <a:gd name="connsiteX88" fmla="*/ 1438275 w 1493044"/>
              <a:gd name="connsiteY88" fmla="*/ 1023937 h 1612106"/>
              <a:gd name="connsiteX89" fmla="*/ 1443038 w 1493044"/>
              <a:gd name="connsiteY89" fmla="*/ 1031081 h 1612106"/>
              <a:gd name="connsiteX90" fmla="*/ 1445419 w 1493044"/>
              <a:gd name="connsiteY90" fmla="*/ 1038225 h 1612106"/>
              <a:gd name="connsiteX91" fmla="*/ 1433513 w 1493044"/>
              <a:gd name="connsiteY91" fmla="*/ 1050131 h 1612106"/>
              <a:gd name="connsiteX92" fmla="*/ 1431131 w 1493044"/>
              <a:gd name="connsiteY92" fmla="*/ 1062037 h 1612106"/>
              <a:gd name="connsiteX93" fmla="*/ 1428750 w 1493044"/>
              <a:gd name="connsiteY93" fmla="*/ 1069181 h 1612106"/>
              <a:gd name="connsiteX94" fmla="*/ 1421606 w 1493044"/>
              <a:gd name="connsiteY94" fmla="*/ 1071562 h 1612106"/>
              <a:gd name="connsiteX95" fmla="*/ 1407319 w 1493044"/>
              <a:gd name="connsiteY95" fmla="*/ 1100137 h 1612106"/>
              <a:gd name="connsiteX96" fmla="*/ 1402556 w 1493044"/>
              <a:gd name="connsiteY96" fmla="*/ 1107281 h 1612106"/>
              <a:gd name="connsiteX97" fmla="*/ 1400175 w 1493044"/>
              <a:gd name="connsiteY97" fmla="*/ 1123950 h 1612106"/>
              <a:gd name="connsiteX98" fmla="*/ 1395413 w 1493044"/>
              <a:gd name="connsiteY98" fmla="*/ 1131093 h 1612106"/>
              <a:gd name="connsiteX99" fmla="*/ 1393031 w 1493044"/>
              <a:gd name="connsiteY99" fmla="*/ 1138237 h 1612106"/>
              <a:gd name="connsiteX100" fmla="*/ 1390650 w 1493044"/>
              <a:gd name="connsiteY100" fmla="*/ 1152525 h 1612106"/>
              <a:gd name="connsiteX101" fmla="*/ 1373981 w 1493044"/>
              <a:gd name="connsiteY101" fmla="*/ 1143000 h 1612106"/>
              <a:gd name="connsiteX102" fmla="*/ 1366838 w 1493044"/>
              <a:gd name="connsiteY102" fmla="*/ 1138237 h 1612106"/>
              <a:gd name="connsiteX103" fmla="*/ 1340644 w 1493044"/>
              <a:gd name="connsiteY103" fmla="*/ 1140618 h 1612106"/>
              <a:gd name="connsiteX104" fmla="*/ 1335881 w 1493044"/>
              <a:gd name="connsiteY104" fmla="*/ 1154906 h 1612106"/>
              <a:gd name="connsiteX105" fmla="*/ 1321594 w 1493044"/>
              <a:gd name="connsiteY105" fmla="*/ 1162050 h 1612106"/>
              <a:gd name="connsiteX106" fmla="*/ 1302544 w 1493044"/>
              <a:gd name="connsiteY106" fmla="*/ 1159668 h 1612106"/>
              <a:gd name="connsiteX107" fmla="*/ 1283494 w 1493044"/>
              <a:gd name="connsiteY107" fmla="*/ 1164431 h 1612106"/>
              <a:gd name="connsiteX108" fmla="*/ 1281113 w 1493044"/>
              <a:gd name="connsiteY108" fmla="*/ 1171575 h 1612106"/>
              <a:gd name="connsiteX109" fmla="*/ 1295400 w 1493044"/>
              <a:gd name="connsiteY109" fmla="*/ 1181100 h 1612106"/>
              <a:gd name="connsiteX110" fmla="*/ 1295400 w 1493044"/>
              <a:gd name="connsiteY110" fmla="*/ 1209675 h 1612106"/>
              <a:gd name="connsiteX111" fmla="*/ 1285875 w 1493044"/>
              <a:gd name="connsiteY111" fmla="*/ 1207293 h 1612106"/>
              <a:gd name="connsiteX112" fmla="*/ 1269206 w 1493044"/>
              <a:gd name="connsiteY112" fmla="*/ 1204912 h 1612106"/>
              <a:gd name="connsiteX113" fmla="*/ 1264444 w 1493044"/>
              <a:gd name="connsiteY113" fmla="*/ 1219200 h 1612106"/>
              <a:gd name="connsiteX114" fmla="*/ 1259681 w 1493044"/>
              <a:gd name="connsiteY114" fmla="*/ 1226343 h 1612106"/>
              <a:gd name="connsiteX115" fmla="*/ 1252538 w 1493044"/>
              <a:gd name="connsiteY115" fmla="*/ 1231106 h 1612106"/>
              <a:gd name="connsiteX116" fmla="*/ 1240631 w 1493044"/>
              <a:gd name="connsiteY116" fmla="*/ 1247775 h 1612106"/>
              <a:gd name="connsiteX117" fmla="*/ 1221581 w 1493044"/>
              <a:gd name="connsiteY117" fmla="*/ 1285875 h 1612106"/>
              <a:gd name="connsiteX118" fmla="*/ 1212056 w 1493044"/>
              <a:gd name="connsiteY118" fmla="*/ 1283493 h 1612106"/>
              <a:gd name="connsiteX119" fmla="*/ 1202531 w 1493044"/>
              <a:gd name="connsiteY119" fmla="*/ 1288256 h 1612106"/>
              <a:gd name="connsiteX120" fmla="*/ 1200150 w 1493044"/>
              <a:gd name="connsiteY120" fmla="*/ 1295400 h 1612106"/>
              <a:gd name="connsiteX121" fmla="*/ 1197769 w 1493044"/>
              <a:gd name="connsiteY121" fmla="*/ 1307306 h 1612106"/>
              <a:gd name="connsiteX122" fmla="*/ 1190625 w 1493044"/>
              <a:gd name="connsiteY122" fmla="*/ 1321593 h 1612106"/>
              <a:gd name="connsiteX123" fmla="*/ 1188244 w 1493044"/>
              <a:gd name="connsiteY123" fmla="*/ 1343025 h 1612106"/>
              <a:gd name="connsiteX124" fmla="*/ 1185863 w 1493044"/>
              <a:gd name="connsiteY124" fmla="*/ 1359693 h 1612106"/>
              <a:gd name="connsiteX125" fmla="*/ 1164431 w 1493044"/>
              <a:gd name="connsiteY125" fmla="*/ 1371600 h 1612106"/>
              <a:gd name="connsiteX126" fmla="*/ 1128713 w 1493044"/>
              <a:gd name="connsiteY126" fmla="*/ 1369218 h 1612106"/>
              <a:gd name="connsiteX127" fmla="*/ 1121569 w 1493044"/>
              <a:gd name="connsiteY127" fmla="*/ 1366837 h 1612106"/>
              <a:gd name="connsiteX128" fmla="*/ 1114425 w 1493044"/>
              <a:gd name="connsiteY128" fmla="*/ 1359693 h 1612106"/>
              <a:gd name="connsiteX129" fmla="*/ 1109663 w 1493044"/>
              <a:gd name="connsiteY129" fmla="*/ 1352550 h 1612106"/>
              <a:gd name="connsiteX130" fmla="*/ 1100138 w 1493044"/>
              <a:gd name="connsiteY130" fmla="*/ 1335881 h 1612106"/>
              <a:gd name="connsiteX131" fmla="*/ 1085850 w 1493044"/>
              <a:gd name="connsiteY131" fmla="*/ 1331118 h 1612106"/>
              <a:gd name="connsiteX132" fmla="*/ 1071563 w 1493044"/>
              <a:gd name="connsiteY132" fmla="*/ 1333500 h 1612106"/>
              <a:gd name="connsiteX133" fmla="*/ 1062038 w 1493044"/>
              <a:gd name="connsiteY133" fmla="*/ 1347787 h 1612106"/>
              <a:gd name="connsiteX134" fmla="*/ 1054894 w 1493044"/>
              <a:gd name="connsiteY134" fmla="*/ 1350168 h 1612106"/>
              <a:gd name="connsiteX135" fmla="*/ 1050131 w 1493044"/>
              <a:gd name="connsiteY135" fmla="*/ 1357312 h 1612106"/>
              <a:gd name="connsiteX136" fmla="*/ 1035844 w 1493044"/>
              <a:gd name="connsiteY136" fmla="*/ 1364456 h 1612106"/>
              <a:gd name="connsiteX137" fmla="*/ 1031081 w 1493044"/>
              <a:gd name="connsiteY137" fmla="*/ 1371600 h 1612106"/>
              <a:gd name="connsiteX138" fmla="*/ 1023938 w 1493044"/>
              <a:gd name="connsiteY138" fmla="*/ 1373981 h 1612106"/>
              <a:gd name="connsiteX139" fmla="*/ 1002506 w 1493044"/>
              <a:gd name="connsiteY139" fmla="*/ 1378743 h 1612106"/>
              <a:gd name="connsiteX140" fmla="*/ 992981 w 1493044"/>
              <a:gd name="connsiteY140" fmla="*/ 1381125 h 1612106"/>
              <a:gd name="connsiteX141" fmla="*/ 978694 w 1493044"/>
              <a:gd name="connsiteY141" fmla="*/ 1378743 h 1612106"/>
              <a:gd name="connsiteX142" fmla="*/ 954881 w 1493044"/>
              <a:gd name="connsiteY142" fmla="*/ 1385887 h 1612106"/>
              <a:gd name="connsiteX143" fmla="*/ 938213 w 1493044"/>
              <a:gd name="connsiteY143" fmla="*/ 1390650 h 1612106"/>
              <a:gd name="connsiteX144" fmla="*/ 921544 w 1493044"/>
              <a:gd name="connsiteY144" fmla="*/ 1409700 h 1612106"/>
              <a:gd name="connsiteX145" fmla="*/ 919163 w 1493044"/>
              <a:gd name="connsiteY145" fmla="*/ 1423987 h 1612106"/>
              <a:gd name="connsiteX146" fmla="*/ 921544 w 1493044"/>
              <a:gd name="connsiteY146" fmla="*/ 1450181 h 1612106"/>
              <a:gd name="connsiteX147" fmla="*/ 940594 w 1493044"/>
              <a:gd name="connsiteY147" fmla="*/ 1462087 h 1612106"/>
              <a:gd name="connsiteX148" fmla="*/ 954881 w 1493044"/>
              <a:gd name="connsiteY148" fmla="*/ 1466850 h 1612106"/>
              <a:gd name="connsiteX149" fmla="*/ 962025 w 1493044"/>
              <a:gd name="connsiteY149" fmla="*/ 1469231 h 1612106"/>
              <a:gd name="connsiteX150" fmla="*/ 969169 w 1493044"/>
              <a:gd name="connsiteY150" fmla="*/ 1473993 h 1612106"/>
              <a:gd name="connsiteX151" fmla="*/ 973931 w 1493044"/>
              <a:gd name="connsiteY151" fmla="*/ 1481137 h 1612106"/>
              <a:gd name="connsiteX152" fmla="*/ 966788 w 1493044"/>
              <a:gd name="connsiteY152" fmla="*/ 1500187 h 1612106"/>
              <a:gd name="connsiteX153" fmla="*/ 962025 w 1493044"/>
              <a:gd name="connsiteY153" fmla="*/ 1514475 h 1612106"/>
              <a:gd name="connsiteX154" fmla="*/ 959644 w 1493044"/>
              <a:gd name="connsiteY154" fmla="*/ 1521618 h 1612106"/>
              <a:gd name="connsiteX155" fmla="*/ 954881 w 1493044"/>
              <a:gd name="connsiteY155" fmla="*/ 1571625 h 1612106"/>
              <a:gd name="connsiteX156" fmla="*/ 952500 w 1493044"/>
              <a:gd name="connsiteY156" fmla="*/ 1585912 h 1612106"/>
              <a:gd name="connsiteX157" fmla="*/ 945356 w 1493044"/>
              <a:gd name="connsiteY157" fmla="*/ 1588293 h 1612106"/>
              <a:gd name="connsiteX158" fmla="*/ 938213 w 1493044"/>
              <a:gd name="connsiteY158" fmla="*/ 1585912 h 1612106"/>
              <a:gd name="connsiteX159" fmla="*/ 873919 w 1493044"/>
              <a:gd name="connsiteY159" fmla="*/ 1574006 h 1612106"/>
              <a:gd name="connsiteX160" fmla="*/ 857250 w 1493044"/>
              <a:gd name="connsiteY160" fmla="*/ 1566862 h 1612106"/>
              <a:gd name="connsiteX161" fmla="*/ 852488 w 1493044"/>
              <a:gd name="connsiteY161" fmla="*/ 1559718 h 1612106"/>
              <a:gd name="connsiteX162" fmla="*/ 842963 w 1493044"/>
              <a:gd name="connsiteY162" fmla="*/ 1557337 h 1612106"/>
              <a:gd name="connsiteX163" fmla="*/ 835819 w 1493044"/>
              <a:gd name="connsiteY163" fmla="*/ 1554956 h 1612106"/>
              <a:gd name="connsiteX164" fmla="*/ 831056 w 1493044"/>
              <a:gd name="connsiteY164" fmla="*/ 1562100 h 1612106"/>
              <a:gd name="connsiteX165" fmla="*/ 828675 w 1493044"/>
              <a:gd name="connsiteY165" fmla="*/ 1571625 h 1612106"/>
              <a:gd name="connsiteX166" fmla="*/ 788194 w 1493044"/>
              <a:gd name="connsiteY166" fmla="*/ 1578768 h 1612106"/>
              <a:gd name="connsiteX167" fmla="*/ 773906 w 1493044"/>
              <a:gd name="connsiteY167" fmla="*/ 1583531 h 1612106"/>
              <a:gd name="connsiteX168" fmla="*/ 757238 w 1493044"/>
              <a:gd name="connsiteY168" fmla="*/ 1588293 h 1612106"/>
              <a:gd name="connsiteX169" fmla="*/ 750094 w 1493044"/>
              <a:gd name="connsiteY169" fmla="*/ 1593056 h 1612106"/>
              <a:gd name="connsiteX170" fmla="*/ 742950 w 1493044"/>
              <a:gd name="connsiteY170" fmla="*/ 1595437 h 1612106"/>
              <a:gd name="connsiteX171" fmla="*/ 733425 w 1493044"/>
              <a:gd name="connsiteY171" fmla="*/ 1602581 h 1612106"/>
              <a:gd name="connsiteX172" fmla="*/ 728663 w 1493044"/>
              <a:gd name="connsiteY172" fmla="*/ 1609725 h 1612106"/>
              <a:gd name="connsiteX173" fmla="*/ 721519 w 1493044"/>
              <a:gd name="connsiteY173" fmla="*/ 1612106 h 1612106"/>
              <a:gd name="connsiteX174" fmla="*/ 702469 w 1493044"/>
              <a:gd name="connsiteY174" fmla="*/ 1607343 h 1612106"/>
              <a:gd name="connsiteX175" fmla="*/ 697706 w 1493044"/>
              <a:gd name="connsiteY175" fmla="*/ 1600200 h 1612106"/>
              <a:gd name="connsiteX176" fmla="*/ 683419 w 1493044"/>
              <a:gd name="connsiteY176" fmla="*/ 1593056 h 1612106"/>
              <a:gd name="connsiteX177" fmla="*/ 673894 w 1493044"/>
              <a:gd name="connsiteY177" fmla="*/ 1585912 h 1612106"/>
              <a:gd name="connsiteX178" fmla="*/ 671513 w 1493044"/>
              <a:gd name="connsiteY178" fmla="*/ 1578768 h 1612106"/>
              <a:gd name="connsiteX179" fmla="*/ 666750 w 1493044"/>
              <a:gd name="connsiteY179" fmla="*/ 1571625 h 1612106"/>
              <a:gd name="connsiteX180" fmla="*/ 657225 w 1493044"/>
              <a:gd name="connsiteY180" fmla="*/ 1559718 h 1612106"/>
              <a:gd name="connsiteX181" fmla="*/ 654844 w 1493044"/>
              <a:gd name="connsiteY181" fmla="*/ 1552575 h 1612106"/>
              <a:gd name="connsiteX182" fmla="*/ 647700 w 1493044"/>
              <a:gd name="connsiteY182" fmla="*/ 1545431 h 1612106"/>
              <a:gd name="connsiteX183" fmla="*/ 645319 w 1493044"/>
              <a:gd name="connsiteY183" fmla="*/ 1538287 h 1612106"/>
              <a:gd name="connsiteX184" fmla="*/ 631031 w 1493044"/>
              <a:gd name="connsiteY184" fmla="*/ 1528762 h 1612106"/>
              <a:gd name="connsiteX185" fmla="*/ 628650 w 1493044"/>
              <a:gd name="connsiteY185" fmla="*/ 1519237 h 1612106"/>
              <a:gd name="connsiteX186" fmla="*/ 619125 w 1493044"/>
              <a:gd name="connsiteY186" fmla="*/ 1497806 h 1612106"/>
              <a:gd name="connsiteX187" fmla="*/ 614363 w 1493044"/>
              <a:gd name="connsiteY187" fmla="*/ 1481137 h 1612106"/>
              <a:gd name="connsiteX188" fmla="*/ 607219 w 1493044"/>
              <a:gd name="connsiteY188" fmla="*/ 1478756 h 1612106"/>
              <a:gd name="connsiteX189" fmla="*/ 600075 w 1493044"/>
              <a:gd name="connsiteY189" fmla="*/ 1473993 h 1612106"/>
              <a:gd name="connsiteX190" fmla="*/ 564356 w 1493044"/>
              <a:gd name="connsiteY190" fmla="*/ 1473993 h 1612106"/>
              <a:gd name="connsiteX191" fmla="*/ 557213 w 1493044"/>
              <a:gd name="connsiteY191" fmla="*/ 1478756 h 1612106"/>
              <a:gd name="connsiteX192" fmla="*/ 554831 w 1493044"/>
              <a:gd name="connsiteY192" fmla="*/ 1485900 h 1612106"/>
              <a:gd name="connsiteX193" fmla="*/ 547688 w 1493044"/>
              <a:gd name="connsiteY193" fmla="*/ 1493043 h 1612106"/>
              <a:gd name="connsiteX194" fmla="*/ 511969 w 1493044"/>
              <a:gd name="connsiteY194" fmla="*/ 1485900 h 1612106"/>
              <a:gd name="connsiteX195" fmla="*/ 504825 w 1493044"/>
              <a:gd name="connsiteY195" fmla="*/ 1493043 h 1612106"/>
              <a:gd name="connsiteX196" fmla="*/ 500063 w 1493044"/>
              <a:gd name="connsiteY196" fmla="*/ 1502568 h 1612106"/>
              <a:gd name="connsiteX197" fmla="*/ 490538 w 1493044"/>
              <a:gd name="connsiteY197" fmla="*/ 1500187 h 1612106"/>
              <a:gd name="connsiteX198" fmla="*/ 483394 w 1493044"/>
              <a:gd name="connsiteY198" fmla="*/ 1495425 h 1612106"/>
              <a:gd name="connsiteX199" fmla="*/ 469106 w 1493044"/>
              <a:gd name="connsiteY199" fmla="*/ 1483518 h 1612106"/>
              <a:gd name="connsiteX200" fmla="*/ 459581 w 1493044"/>
              <a:gd name="connsiteY200" fmla="*/ 1469231 h 1612106"/>
              <a:gd name="connsiteX201" fmla="*/ 445294 w 1493044"/>
              <a:gd name="connsiteY201" fmla="*/ 1464468 h 1612106"/>
              <a:gd name="connsiteX202" fmla="*/ 438150 w 1493044"/>
              <a:gd name="connsiteY202" fmla="*/ 1457325 h 1612106"/>
              <a:gd name="connsiteX203" fmla="*/ 426244 w 1493044"/>
              <a:gd name="connsiteY203" fmla="*/ 1454943 h 1612106"/>
              <a:gd name="connsiteX204" fmla="*/ 400050 w 1493044"/>
              <a:gd name="connsiteY204" fmla="*/ 1450181 h 1612106"/>
              <a:gd name="connsiteX205" fmla="*/ 385763 w 1493044"/>
              <a:gd name="connsiteY205" fmla="*/ 1445418 h 1612106"/>
              <a:gd name="connsiteX206" fmla="*/ 314325 w 1493044"/>
              <a:gd name="connsiteY206" fmla="*/ 1440656 h 1612106"/>
              <a:gd name="connsiteX207" fmla="*/ 304800 w 1493044"/>
              <a:gd name="connsiteY207" fmla="*/ 1438275 h 1612106"/>
              <a:gd name="connsiteX208" fmla="*/ 283369 w 1493044"/>
              <a:gd name="connsiteY208" fmla="*/ 1431131 h 1612106"/>
              <a:gd name="connsiteX209" fmla="*/ 276225 w 1493044"/>
              <a:gd name="connsiteY209" fmla="*/ 1428750 h 1612106"/>
              <a:gd name="connsiteX210" fmla="*/ 269081 w 1493044"/>
              <a:gd name="connsiteY210" fmla="*/ 1426368 h 1612106"/>
              <a:gd name="connsiteX211" fmla="*/ 259556 w 1493044"/>
              <a:gd name="connsiteY211" fmla="*/ 1414462 h 1612106"/>
              <a:gd name="connsiteX212" fmla="*/ 254794 w 1493044"/>
              <a:gd name="connsiteY212" fmla="*/ 1397793 h 1612106"/>
              <a:gd name="connsiteX213" fmla="*/ 252413 w 1493044"/>
              <a:gd name="connsiteY213" fmla="*/ 1362075 h 1612106"/>
              <a:gd name="connsiteX214" fmla="*/ 242888 w 1493044"/>
              <a:gd name="connsiteY214" fmla="*/ 1347787 h 1612106"/>
              <a:gd name="connsiteX215" fmla="*/ 230981 w 1493044"/>
              <a:gd name="connsiteY215" fmla="*/ 1345406 h 1612106"/>
              <a:gd name="connsiteX216" fmla="*/ 240506 w 1493044"/>
              <a:gd name="connsiteY216" fmla="*/ 1335881 h 1612106"/>
              <a:gd name="connsiteX217" fmla="*/ 250031 w 1493044"/>
              <a:gd name="connsiteY217" fmla="*/ 1328737 h 1612106"/>
              <a:gd name="connsiteX218" fmla="*/ 271463 w 1493044"/>
              <a:gd name="connsiteY218" fmla="*/ 1331118 h 1612106"/>
              <a:gd name="connsiteX219" fmla="*/ 280988 w 1493044"/>
              <a:gd name="connsiteY219" fmla="*/ 1345406 h 1612106"/>
              <a:gd name="connsiteX220" fmla="*/ 292894 w 1493044"/>
              <a:gd name="connsiteY220" fmla="*/ 1359693 h 1612106"/>
              <a:gd name="connsiteX221" fmla="*/ 297656 w 1493044"/>
              <a:gd name="connsiteY221" fmla="*/ 1366837 h 1612106"/>
              <a:gd name="connsiteX222" fmla="*/ 314325 w 1493044"/>
              <a:gd name="connsiteY222" fmla="*/ 1376362 h 1612106"/>
              <a:gd name="connsiteX223" fmla="*/ 323850 w 1493044"/>
              <a:gd name="connsiteY223" fmla="*/ 1373981 h 1612106"/>
              <a:gd name="connsiteX224" fmla="*/ 330994 w 1493044"/>
              <a:gd name="connsiteY224" fmla="*/ 1359693 h 1612106"/>
              <a:gd name="connsiteX225" fmla="*/ 335756 w 1493044"/>
              <a:gd name="connsiteY225" fmla="*/ 1352550 h 1612106"/>
              <a:gd name="connsiteX226" fmla="*/ 342900 w 1493044"/>
              <a:gd name="connsiteY226" fmla="*/ 1345406 h 1612106"/>
              <a:gd name="connsiteX227" fmla="*/ 350044 w 1493044"/>
              <a:gd name="connsiteY227" fmla="*/ 1328737 h 1612106"/>
              <a:gd name="connsiteX228" fmla="*/ 354806 w 1493044"/>
              <a:gd name="connsiteY228" fmla="*/ 1321593 h 1612106"/>
              <a:gd name="connsiteX229" fmla="*/ 357188 w 1493044"/>
              <a:gd name="connsiteY229" fmla="*/ 1314450 h 1612106"/>
              <a:gd name="connsiteX230" fmla="*/ 364331 w 1493044"/>
              <a:gd name="connsiteY230" fmla="*/ 1300162 h 1612106"/>
              <a:gd name="connsiteX231" fmla="*/ 361950 w 1493044"/>
              <a:gd name="connsiteY231" fmla="*/ 1278731 h 1612106"/>
              <a:gd name="connsiteX232" fmla="*/ 359569 w 1493044"/>
              <a:gd name="connsiteY232" fmla="*/ 1271587 h 1612106"/>
              <a:gd name="connsiteX233" fmla="*/ 345281 w 1493044"/>
              <a:gd name="connsiteY233" fmla="*/ 1273968 h 1612106"/>
              <a:gd name="connsiteX234" fmla="*/ 338138 w 1493044"/>
              <a:gd name="connsiteY234" fmla="*/ 1276350 h 1612106"/>
              <a:gd name="connsiteX235" fmla="*/ 330994 w 1493044"/>
              <a:gd name="connsiteY235" fmla="*/ 1281112 h 1612106"/>
              <a:gd name="connsiteX236" fmla="*/ 307181 w 1493044"/>
              <a:gd name="connsiteY236" fmla="*/ 1278731 h 1612106"/>
              <a:gd name="connsiteX237" fmla="*/ 302419 w 1493044"/>
              <a:gd name="connsiteY237" fmla="*/ 1271587 h 1612106"/>
              <a:gd name="connsiteX238" fmla="*/ 295275 w 1493044"/>
              <a:gd name="connsiteY238" fmla="*/ 1266825 h 1612106"/>
              <a:gd name="connsiteX239" fmla="*/ 288131 w 1493044"/>
              <a:gd name="connsiteY239" fmla="*/ 1264443 h 1612106"/>
              <a:gd name="connsiteX240" fmla="*/ 252413 w 1493044"/>
              <a:gd name="connsiteY240" fmla="*/ 1259681 h 1612106"/>
              <a:gd name="connsiteX241" fmla="*/ 242888 w 1493044"/>
              <a:gd name="connsiteY241" fmla="*/ 1257300 h 1612106"/>
              <a:gd name="connsiteX242" fmla="*/ 235744 w 1493044"/>
              <a:gd name="connsiteY242" fmla="*/ 1254918 h 1612106"/>
              <a:gd name="connsiteX243" fmla="*/ 211931 w 1493044"/>
              <a:gd name="connsiteY243" fmla="*/ 1252537 h 1612106"/>
              <a:gd name="connsiteX244" fmla="*/ 204788 w 1493044"/>
              <a:gd name="connsiteY244" fmla="*/ 1247775 h 1612106"/>
              <a:gd name="connsiteX245" fmla="*/ 183356 w 1493044"/>
              <a:gd name="connsiteY245" fmla="*/ 1238250 h 1612106"/>
              <a:gd name="connsiteX246" fmla="*/ 171450 w 1493044"/>
              <a:gd name="connsiteY246" fmla="*/ 1240631 h 1612106"/>
              <a:gd name="connsiteX247" fmla="*/ 164306 w 1493044"/>
              <a:gd name="connsiteY247" fmla="*/ 1250156 h 1612106"/>
              <a:gd name="connsiteX248" fmla="*/ 142875 w 1493044"/>
              <a:gd name="connsiteY248" fmla="*/ 1262062 h 1612106"/>
              <a:gd name="connsiteX249" fmla="*/ 135731 w 1493044"/>
              <a:gd name="connsiteY249" fmla="*/ 1254918 h 1612106"/>
              <a:gd name="connsiteX250" fmla="*/ 126206 w 1493044"/>
              <a:gd name="connsiteY250" fmla="*/ 1240631 h 1612106"/>
              <a:gd name="connsiteX251" fmla="*/ 123825 w 1493044"/>
              <a:gd name="connsiteY251" fmla="*/ 1233487 h 1612106"/>
              <a:gd name="connsiteX252" fmla="*/ 128588 w 1493044"/>
              <a:gd name="connsiteY252" fmla="*/ 1159668 h 1612106"/>
              <a:gd name="connsiteX253" fmla="*/ 138113 w 1493044"/>
              <a:gd name="connsiteY253" fmla="*/ 1097756 h 1612106"/>
              <a:gd name="connsiteX254" fmla="*/ 140494 w 1493044"/>
              <a:gd name="connsiteY254" fmla="*/ 1083468 h 1612106"/>
              <a:gd name="connsiteX255" fmla="*/ 152400 w 1493044"/>
              <a:gd name="connsiteY255" fmla="*/ 1062037 h 1612106"/>
              <a:gd name="connsiteX256" fmla="*/ 157163 w 1493044"/>
              <a:gd name="connsiteY256" fmla="*/ 1054893 h 1612106"/>
              <a:gd name="connsiteX257" fmla="*/ 161925 w 1493044"/>
              <a:gd name="connsiteY257" fmla="*/ 1021556 h 1612106"/>
              <a:gd name="connsiteX258" fmla="*/ 169069 w 1493044"/>
              <a:gd name="connsiteY258" fmla="*/ 1007268 h 1612106"/>
              <a:gd name="connsiteX259" fmla="*/ 178594 w 1493044"/>
              <a:gd name="connsiteY259" fmla="*/ 995362 h 1612106"/>
              <a:gd name="connsiteX260" fmla="*/ 180975 w 1493044"/>
              <a:gd name="connsiteY260" fmla="*/ 988218 h 1612106"/>
              <a:gd name="connsiteX261" fmla="*/ 190500 w 1493044"/>
              <a:gd name="connsiteY261" fmla="*/ 978693 h 1612106"/>
              <a:gd name="connsiteX262" fmla="*/ 192881 w 1493044"/>
              <a:gd name="connsiteY262" fmla="*/ 964406 h 1612106"/>
              <a:gd name="connsiteX263" fmla="*/ 209550 w 1493044"/>
              <a:gd name="connsiteY263" fmla="*/ 945356 h 1612106"/>
              <a:gd name="connsiteX264" fmla="*/ 211931 w 1493044"/>
              <a:gd name="connsiteY264" fmla="*/ 935831 h 1612106"/>
              <a:gd name="connsiteX265" fmla="*/ 216694 w 1493044"/>
              <a:gd name="connsiteY265" fmla="*/ 928687 h 1612106"/>
              <a:gd name="connsiteX266" fmla="*/ 219075 w 1493044"/>
              <a:gd name="connsiteY266" fmla="*/ 921543 h 1612106"/>
              <a:gd name="connsiteX267" fmla="*/ 216694 w 1493044"/>
              <a:gd name="connsiteY267" fmla="*/ 904875 h 1612106"/>
              <a:gd name="connsiteX268" fmla="*/ 200025 w 1493044"/>
              <a:gd name="connsiteY268" fmla="*/ 885825 h 1612106"/>
              <a:gd name="connsiteX269" fmla="*/ 188119 w 1493044"/>
              <a:gd name="connsiteY269" fmla="*/ 873918 h 1612106"/>
              <a:gd name="connsiteX270" fmla="*/ 176213 w 1493044"/>
              <a:gd name="connsiteY270" fmla="*/ 864393 h 1612106"/>
              <a:gd name="connsiteX271" fmla="*/ 169069 w 1493044"/>
              <a:gd name="connsiteY271" fmla="*/ 857250 h 1612106"/>
              <a:gd name="connsiteX272" fmla="*/ 154781 w 1493044"/>
              <a:gd name="connsiteY272" fmla="*/ 852487 h 1612106"/>
              <a:gd name="connsiteX273" fmla="*/ 147638 w 1493044"/>
              <a:gd name="connsiteY273" fmla="*/ 847725 h 1612106"/>
              <a:gd name="connsiteX274" fmla="*/ 133350 w 1493044"/>
              <a:gd name="connsiteY274" fmla="*/ 842962 h 1612106"/>
              <a:gd name="connsiteX275" fmla="*/ 109538 w 1493044"/>
              <a:gd name="connsiteY275" fmla="*/ 835818 h 1612106"/>
              <a:gd name="connsiteX276" fmla="*/ 92869 w 1493044"/>
              <a:gd name="connsiteY276" fmla="*/ 828675 h 1612106"/>
              <a:gd name="connsiteX277" fmla="*/ 76200 w 1493044"/>
              <a:gd name="connsiteY277" fmla="*/ 821531 h 1612106"/>
              <a:gd name="connsiteX278" fmla="*/ 59531 w 1493044"/>
              <a:gd name="connsiteY278" fmla="*/ 807243 h 1612106"/>
              <a:gd name="connsiteX279" fmla="*/ 52388 w 1493044"/>
              <a:gd name="connsiteY279" fmla="*/ 802481 h 1612106"/>
              <a:gd name="connsiteX280" fmla="*/ 45244 w 1493044"/>
              <a:gd name="connsiteY280" fmla="*/ 800100 h 1612106"/>
              <a:gd name="connsiteX281" fmla="*/ 38100 w 1493044"/>
              <a:gd name="connsiteY281" fmla="*/ 792956 h 1612106"/>
              <a:gd name="connsiteX282" fmla="*/ 21431 w 1493044"/>
              <a:gd name="connsiteY282" fmla="*/ 788193 h 1612106"/>
              <a:gd name="connsiteX283" fmla="*/ 14288 w 1493044"/>
              <a:gd name="connsiteY283" fmla="*/ 783431 h 1612106"/>
              <a:gd name="connsiteX284" fmla="*/ 7144 w 1493044"/>
              <a:gd name="connsiteY284" fmla="*/ 781050 h 1612106"/>
              <a:gd name="connsiteX285" fmla="*/ 4763 w 1493044"/>
              <a:gd name="connsiteY285" fmla="*/ 773906 h 1612106"/>
              <a:gd name="connsiteX286" fmla="*/ 0 w 1493044"/>
              <a:gd name="connsiteY286" fmla="*/ 766762 h 1612106"/>
              <a:gd name="connsiteX287" fmla="*/ 16669 w 1493044"/>
              <a:gd name="connsiteY287" fmla="*/ 745331 h 1612106"/>
              <a:gd name="connsiteX288" fmla="*/ 26194 w 1493044"/>
              <a:gd name="connsiteY288" fmla="*/ 726281 h 1612106"/>
              <a:gd name="connsiteX289" fmla="*/ 28575 w 1493044"/>
              <a:gd name="connsiteY289" fmla="*/ 719137 h 1612106"/>
              <a:gd name="connsiteX290" fmla="*/ 35719 w 1493044"/>
              <a:gd name="connsiteY290" fmla="*/ 714375 h 1612106"/>
              <a:gd name="connsiteX291" fmla="*/ 50006 w 1493044"/>
              <a:gd name="connsiteY291" fmla="*/ 690562 h 1612106"/>
              <a:gd name="connsiteX292" fmla="*/ 54769 w 1493044"/>
              <a:gd name="connsiteY292" fmla="*/ 683418 h 1612106"/>
              <a:gd name="connsiteX293" fmla="*/ 57150 w 1493044"/>
              <a:gd name="connsiteY293" fmla="*/ 676275 h 1612106"/>
              <a:gd name="connsiteX294" fmla="*/ 73819 w 1493044"/>
              <a:gd name="connsiteY294" fmla="*/ 654843 h 1612106"/>
              <a:gd name="connsiteX295" fmla="*/ 76200 w 1493044"/>
              <a:gd name="connsiteY295" fmla="*/ 645318 h 1612106"/>
              <a:gd name="connsiteX296" fmla="*/ 78581 w 1493044"/>
              <a:gd name="connsiteY296" fmla="*/ 638175 h 1612106"/>
              <a:gd name="connsiteX297" fmla="*/ 76200 w 1493044"/>
              <a:gd name="connsiteY297" fmla="*/ 616743 h 1612106"/>
              <a:gd name="connsiteX298" fmla="*/ 69056 w 1493044"/>
              <a:gd name="connsiteY298" fmla="*/ 611981 h 1612106"/>
              <a:gd name="connsiteX299" fmla="*/ 54769 w 1493044"/>
              <a:gd name="connsiteY299" fmla="*/ 607218 h 1612106"/>
              <a:gd name="connsiteX300" fmla="*/ 40481 w 1493044"/>
              <a:gd name="connsiteY300" fmla="*/ 597693 h 1612106"/>
              <a:gd name="connsiteX301" fmla="*/ 26194 w 1493044"/>
              <a:gd name="connsiteY301" fmla="*/ 590550 h 1612106"/>
              <a:gd name="connsiteX302" fmla="*/ 21431 w 1493044"/>
              <a:gd name="connsiteY302" fmla="*/ 573881 h 1612106"/>
              <a:gd name="connsiteX303" fmla="*/ 23813 w 1493044"/>
              <a:gd name="connsiteY303" fmla="*/ 547687 h 1612106"/>
              <a:gd name="connsiteX304" fmla="*/ 26194 w 1493044"/>
              <a:gd name="connsiteY304" fmla="*/ 538162 h 1612106"/>
              <a:gd name="connsiteX305" fmla="*/ 33338 w 1493044"/>
              <a:gd name="connsiteY305" fmla="*/ 531018 h 1612106"/>
              <a:gd name="connsiteX306" fmla="*/ 38100 w 1493044"/>
              <a:gd name="connsiteY306" fmla="*/ 511968 h 1612106"/>
              <a:gd name="connsiteX307" fmla="*/ 42863 w 1493044"/>
              <a:gd name="connsiteY307" fmla="*/ 502443 h 1612106"/>
              <a:gd name="connsiteX308" fmla="*/ 38100 w 1493044"/>
              <a:gd name="connsiteY308" fmla="*/ 481012 h 1612106"/>
              <a:gd name="connsiteX309" fmla="*/ 30956 w 1493044"/>
              <a:gd name="connsiteY309" fmla="*/ 473868 h 1612106"/>
              <a:gd name="connsiteX310" fmla="*/ 26194 w 1493044"/>
              <a:gd name="connsiteY310" fmla="*/ 457200 h 1612106"/>
              <a:gd name="connsiteX311" fmla="*/ 28575 w 1493044"/>
              <a:gd name="connsiteY311" fmla="*/ 428625 h 1612106"/>
              <a:gd name="connsiteX312" fmla="*/ 33338 w 1493044"/>
              <a:gd name="connsiteY312" fmla="*/ 414337 h 1612106"/>
              <a:gd name="connsiteX313" fmla="*/ 40481 w 1493044"/>
              <a:gd name="connsiteY313" fmla="*/ 409575 h 1612106"/>
              <a:gd name="connsiteX314" fmla="*/ 52388 w 1493044"/>
              <a:gd name="connsiteY314" fmla="*/ 392906 h 1612106"/>
              <a:gd name="connsiteX315" fmla="*/ 57150 w 1493044"/>
              <a:gd name="connsiteY315" fmla="*/ 383381 h 1612106"/>
              <a:gd name="connsiteX316" fmla="*/ 66675 w 1493044"/>
              <a:gd name="connsiteY316" fmla="*/ 376237 h 1612106"/>
              <a:gd name="connsiteX317" fmla="*/ 71438 w 1493044"/>
              <a:gd name="connsiteY317" fmla="*/ 369093 h 1612106"/>
              <a:gd name="connsiteX318" fmla="*/ 85725 w 1493044"/>
              <a:gd name="connsiteY318" fmla="*/ 354806 h 1612106"/>
              <a:gd name="connsiteX319" fmla="*/ 97631 w 1493044"/>
              <a:gd name="connsiteY319" fmla="*/ 340518 h 1612106"/>
              <a:gd name="connsiteX320" fmla="*/ 104775 w 1493044"/>
              <a:gd name="connsiteY320" fmla="*/ 330993 h 1612106"/>
              <a:gd name="connsiteX321" fmla="*/ 114300 w 1493044"/>
              <a:gd name="connsiteY321" fmla="*/ 328612 h 1612106"/>
              <a:gd name="connsiteX322" fmla="*/ 128588 w 1493044"/>
              <a:gd name="connsiteY322" fmla="*/ 319087 h 1612106"/>
              <a:gd name="connsiteX323" fmla="*/ 130969 w 1493044"/>
              <a:gd name="connsiteY323" fmla="*/ 311943 h 1612106"/>
              <a:gd name="connsiteX324" fmla="*/ 140494 w 1493044"/>
              <a:gd name="connsiteY324" fmla="*/ 304800 h 1612106"/>
              <a:gd name="connsiteX325" fmla="*/ 169069 w 1493044"/>
              <a:gd name="connsiteY325" fmla="*/ 300037 h 1612106"/>
              <a:gd name="connsiteX326" fmla="*/ 185738 w 1493044"/>
              <a:gd name="connsiteY326" fmla="*/ 295275 h 1612106"/>
              <a:gd name="connsiteX327" fmla="*/ 190500 w 1493044"/>
              <a:gd name="connsiteY327" fmla="*/ 288131 h 1612106"/>
              <a:gd name="connsiteX328" fmla="*/ 197644 w 1493044"/>
              <a:gd name="connsiteY328" fmla="*/ 283368 h 1612106"/>
              <a:gd name="connsiteX329" fmla="*/ 207169 w 1493044"/>
              <a:gd name="connsiteY329" fmla="*/ 269081 h 1612106"/>
              <a:gd name="connsiteX330" fmla="*/ 214313 w 1493044"/>
              <a:gd name="connsiteY330" fmla="*/ 245268 h 1612106"/>
              <a:gd name="connsiteX331" fmla="*/ 216694 w 1493044"/>
              <a:gd name="connsiteY331" fmla="*/ 238125 h 1612106"/>
              <a:gd name="connsiteX332" fmla="*/ 230981 w 1493044"/>
              <a:gd name="connsiteY332" fmla="*/ 226218 h 1612106"/>
              <a:gd name="connsiteX333" fmla="*/ 235744 w 1493044"/>
              <a:gd name="connsiteY333" fmla="*/ 219075 h 1612106"/>
              <a:gd name="connsiteX334" fmla="*/ 242888 w 1493044"/>
              <a:gd name="connsiteY334" fmla="*/ 214312 h 1612106"/>
              <a:gd name="connsiteX335" fmla="*/ 252413 w 1493044"/>
              <a:gd name="connsiteY335" fmla="*/ 204787 h 1612106"/>
              <a:gd name="connsiteX336" fmla="*/ 264319 w 1493044"/>
              <a:gd name="connsiteY336" fmla="*/ 192881 h 1612106"/>
              <a:gd name="connsiteX337" fmla="*/ 285750 w 1493044"/>
              <a:gd name="connsiteY337" fmla="*/ 185737 h 1612106"/>
              <a:gd name="connsiteX338" fmla="*/ 292894 w 1493044"/>
              <a:gd name="connsiteY338" fmla="*/ 183356 h 1612106"/>
              <a:gd name="connsiteX339" fmla="*/ 300038 w 1493044"/>
              <a:gd name="connsiteY339" fmla="*/ 180975 h 1612106"/>
              <a:gd name="connsiteX340" fmla="*/ 333375 w 1493044"/>
              <a:gd name="connsiteY340" fmla="*/ 190500 h 1612106"/>
              <a:gd name="connsiteX341" fmla="*/ 340519 w 1493044"/>
              <a:gd name="connsiteY341" fmla="*/ 200025 h 1612106"/>
              <a:gd name="connsiteX342" fmla="*/ 347663 w 1493044"/>
              <a:gd name="connsiteY342" fmla="*/ 207168 h 1612106"/>
              <a:gd name="connsiteX343" fmla="*/ 352425 w 1493044"/>
              <a:gd name="connsiteY343" fmla="*/ 214312 h 1612106"/>
              <a:gd name="connsiteX344" fmla="*/ 361950 w 1493044"/>
              <a:gd name="connsiteY344" fmla="*/ 216693 h 1612106"/>
              <a:gd name="connsiteX345" fmla="*/ 390525 w 1493044"/>
              <a:gd name="connsiteY345" fmla="*/ 204787 h 1612106"/>
              <a:gd name="connsiteX346" fmla="*/ 397669 w 1493044"/>
              <a:gd name="connsiteY346" fmla="*/ 185737 h 1612106"/>
              <a:gd name="connsiteX347" fmla="*/ 404813 w 1493044"/>
              <a:gd name="connsiteY347" fmla="*/ 164306 h 1612106"/>
              <a:gd name="connsiteX348" fmla="*/ 411956 w 1493044"/>
              <a:gd name="connsiteY348" fmla="*/ 161925 h 1612106"/>
              <a:gd name="connsiteX349" fmla="*/ 419100 w 1493044"/>
              <a:gd name="connsiteY349" fmla="*/ 157162 h 1612106"/>
              <a:gd name="connsiteX350" fmla="*/ 440531 w 1493044"/>
              <a:gd name="connsiteY350" fmla="*/ 152400 h 1612106"/>
              <a:gd name="connsiteX351" fmla="*/ 466725 w 1493044"/>
              <a:gd name="connsiteY351" fmla="*/ 145256 h 1612106"/>
              <a:gd name="connsiteX352" fmla="*/ 488156 w 1493044"/>
              <a:gd name="connsiteY352" fmla="*/ 135731 h 1612106"/>
              <a:gd name="connsiteX353" fmla="*/ 495300 w 1493044"/>
              <a:gd name="connsiteY353" fmla="*/ 133350 h 1612106"/>
              <a:gd name="connsiteX354" fmla="*/ 502444 w 1493044"/>
              <a:gd name="connsiteY354" fmla="*/ 128587 h 1612106"/>
              <a:gd name="connsiteX355" fmla="*/ 526256 w 1493044"/>
              <a:gd name="connsiteY355" fmla="*/ 121443 h 1612106"/>
              <a:gd name="connsiteX356" fmla="*/ 533400 w 1493044"/>
              <a:gd name="connsiteY356" fmla="*/ 116681 h 1612106"/>
              <a:gd name="connsiteX357" fmla="*/ 557213 w 1493044"/>
              <a:gd name="connsiteY357" fmla="*/ 107156 h 1612106"/>
              <a:gd name="connsiteX358" fmla="*/ 564356 w 1493044"/>
              <a:gd name="connsiteY358" fmla="*/ 102393 h 1612106"/>
              <a:gd name="connsiteX359" fmla="*/ 571500 w 1493044"/>
              <a:gd name="connsiteY359" fmla="*/ 95250 h 1612106"/>
              <a:gd name="connsiteX360" fmla="*/ 592931 w 1493044"/>
              <a:gd name="connsiteY360" fmla="*/ 88106 h 1612106"/>
              <a:gd name="connsiteX361" fmla="*/ 600075 w 1493044"/>
              <a:gd name="connsiteY361" fmla="*/ 85725 h 1612106"/>
              <a:gd name="connsiteX362" fmla="*/ 607219 w 1493044"/>
              <a:gd name="connsiteY362" fmla="*/ 80962 h 1612106"/>
              <a:gd name="connsiteX363" fmla="*/ 621506 w 1493044"/>
              <a:gd name="connsiteY363" fmla="*/ 76200 h 1612106"/>
              <a:gd name="connsiteX364" fmla="*/ 635794 w 1493044"/>
              <a:gd name="connsiteY364" fmla="*/ 66675 h 1612106"/>
              <a:gd name="connsiteX365" fmla="*/ 640556 w 1493044"/>
              <a:gd name="connsiteY365" fmla="*/ 59531 h 1612106"/>
              <a:gd name="connsiteX366" fmla="*/ 642938 w 1493044"/>
              <a:gd name="connsiteY366" fmla="*/ 52387 h 1612106"/>
              <a:gd name="connsiteX367" fmla="*/ 650081 w 1493044"/>
              <a:gd name="connsiteY367" fmla="*/ 45243 h 1612106"/>
              <a:gd name="connsiteX368" fmla="*/ 659606 w 1493044"/>
              <a:gd name="connsiteY368" fmla="*/ 30956 h 1612106"/>
              <a:gd name="connsiteX369" fmla="*/ 676275 w 1493044"/>
              <a:gd name="connsiteY369" fmla="*/ 26193 h 1612106"/>
              <a:gd name="connsiteX370" fmla="*/ 695325 w 1493044"/>
              <a:gd name="connsiteY370" fmla="*/ 30956 h 1612106"/>
              <a:gd name="connsiteX371" fmla="*/ 709613 w 1493044"/>
              <a:gd name="connsiteY371" fmla="*/ 40481 h 1612106"/>
              <a:gd name="connsiteX372" fmla="*/ 731044 w 1493044"/>
              <a:gd name="connsiteY372" fmla="*/ 42862 h 1612106"/>
              <a:gd name="connsiteX373" fmla="*/ 735806 w 1493044"/>
              <a:gd name="connsiteY373" fmla="*/ 50006 h 1612106"/>
              <a:gd name="connsiteX374" fmla="*/ 750094 w 1493044"/>
              <a:gd name="connsiteY374" fmla="*/ 59531 h 1612106"/>
              <a:gd name="connsiteX375" fmla="*/ 757238 w 1493044"/>
              <a:gd name="connsiteY375" fmla="*/ 64293 h 1612106"/>
              <a:gd name="connsiteX376" fmla="*/ 764381 w 1493044"/>
              <a:gd name="connsiteY376" fmla="*/ 71437 h 1612106"/>
              <a:gd name="connsiteX377" fmla="*/ 766763 w 1493044"/>
              <a:gd name="connsiteY377" fmla="*/ 78581 h 1612106"/>
              <a:gd name="connsiteX378" fmla="*/ 781050 w 1493044"/>
              <a:gd name="connsiteY378" fmla="*/ 85725 h 1612106"/>
              <a:gd name="connsiteX379" fmla="*/ 788194 w 1493044"/>
              <a:gd name="connsiteY379" fmla="*/ 92868 h 1612106"/>
              <a:gd name="connsiteX380" fmla="*/ 812006 w 1493044"/>
              <a:gd name="connsiteY380" fmla="*/ 92868 h 1612106"/>
              <a:gd name="connsiteX381" fmla="*/ 819150 w 1493044"/>
              <a:gd name="connsiteY381" fmla="*/ 90487 h 1612106"/>
              <a:gd name="connsiteX382" fmla="*/ 831056 w 1493044"/>
              <a:gd name="connsiteY382" fmla="*/ 88106 h 1612106"/>
              <a:gd name="connsiteX383" fmla="*/ 838200 w 1493044"/>
              <a:gd name="connsiteY383" fmla="*/ 83343 h 1612106"/>
              <a:gd name="connsiteX384" fmla="*/ 835819 w 1493044"/>
              <a:gd name="connsiteY384" fmla="*/ 64293 h 161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1493044" h="1612106">
                <a:moveTo>
                  <a:pt x="835819" y="64293"/>
                </a:moveTo>
                <a:cubicBezTo>
                  <a:pt x="853281" y="63499"/>
                  <a:pt x="870998" y="64985"/>
                  <a:pt x="888206" y="61912"/>
                </a:cubicBezTo>
                <a:cubicBezTo>
                  <a:pt x="891903" y="61252"/>
                  <a:pt x="904217" y="50336"/>
                  <a:pt x="909638" y="47625"/>
                </a:cubicBezTo>
                <a:cubicBezTo>
                  <a:pt x="918938" y="42975"/>
                  <a:pt x="918454" y="43709"/>
                  <a:pt x="926306" y="38100"/>
                </a:cubicBezTo>
                <a:cubicBezTo>
                  <a:pt x="929536" y="35793"/>
                  <a:pt x="932281" y="32731"/>
                  <a:pt x="935831" y="30956"/>
                </a:cubicBezTo>
                <a:cubicBezTo>
                  <a:pt x="940321" y="28711"/>
                  <a:pt x="950119" y="26193"/>
                  <a:pt x="950119" y="26193"/>
                </a:cubicBezTo>
                <a:cubicBezTo>
                  <a:pt x="952272" y="24578"/>
                  <a:pt x="963310" y="16026"/>
                  <a:pt x="966788" y="14287"/>
                </a:cubicBezTo>
                <a:cubicBezTo>
                  <a:pt x="969033" y="13165"/>
                  <a:pt x="971550" y="12700"/>
                  <a:pt x="973931" y="11906"/>
                </a:cubicBezTo>
                <a:cubicBezTo>
                  <a:pt x="975519" y="9525"/>
                  <a:pt x="976267" y="6279"/>
                  <a:pt x="978694" y="4762"/>
                </a:cubicBezTo>
                <a:cubicBezTo>
                  <a:pt x="982951" y="2101"/>
                  <a:pt x="992981" y="0"/>
                  <a:pt x="992981" y="0"/>
                </a:cubicBezTo>
                <a:cubicBezTo>
                  <a:pt x="996156" y="1587"/>
                  <a:pt x="1000625" y="1752"/>
                  <a:pt x="1002506" y="4762"/>
                </a:cubicBezTo>
                <a:cubicBezTo>
                  <a:pt x="1005065" y="8856"/>
                  <a:pt x="1004888" y="14222"/>
                  <a:pt x="1004888" y="19050"/>
                </a:cubicBezTo>
                <a:cubicBezTo>
                  <a:pt x="1004888" y="27817"/>
                  <a:pt x="1004343" y="36671"/>
                  <a:pt x="1002506" y="45243"/>
                </a:cubicBezTo>
                <a:cubicBezTo>
                  <a:pt x="1001906" y="48041"/>
                  <a:pt x="999164" y="49902"/>
                  <a:pt x="997744" y="52387"/>
                </a:cubicBezTo>
                <a:cubicBezTo>
                  <a:pt x="995983" y="55469"/>
                  <a:pt x="994569" y="58737"/>
                  <a:pt x="992981" y="61912"/>
                </a:cubicBezTo>
                <a:cubicBezTo>
                  <a:pt x="992187" y="65881"/>
                  <a:pt x="991324" y="69836"/>
                  <a:pt x="990600" y="73818"/>
                </a:cubicBezTo>
                <a:cubicBezTo>
                  <a:pt x="989736" y="78568"/>
                  <a:pt x="989266" y="83393"/>
                  <a:pt x="988219" y="88106"/>
                </a:cubicBezTo>
                <a:cubicBezTo>
                  <a:pt x="987675" y="90556"/>
                  <a:pt x="986632" y="92869"/>
                  <a:pt x="985838" y="95250"/>
                </a:cubicBezTo>
                <a:cubicBezTo>
                  <a:pt x="983853" y="144857"/>
                  <a:pt x="981651" y="153971"/>
                  <a:pt x="985838" y="200025"/>
                </a:cubicBezTo>
                <a:cubicBezTo>
                  <a:pt x="986065" y="202524"/>
                  <a:pt x="986444" y="205393"/>
                  <a:pt x="988219" y="207168"/>
                </a:cubicBezTo>
                <a:cubicBezTo>
                  <a:pt x="1005551" y="224500"/>
                  <a:pt x="999699" y="210528"/>
                  <a:pt x="1021556" y="221456"/>
                </a:cubicBezTo>
                <a:lnTo>
                  <a:pt x="1031081" y="226218"/>
                </a:lnTo>
                <a:cubicBezTo>
                  <a:pt x="1040372" y="254083"/>
                  <a:pt x="1028401" y="215973"/>
                  <a:pt x="1035844" y="292893"/>
                </a:cubicBezTo>
                <a:cubicBezTo>
                  <a:pt x="1036328" y="297890"/>
                  <a:pt x="1039018" y="302418"/>
                  <a:pt x="1040606" y="307181"/>
                </a:cubicBezTo>
                <a:lnTo>
                  <a:pt x="1042988" y="314325"/>
                </a:lnTo>
                <a:cubicBezTo>
                  <a:pt x="1043782" y="316706"/>
                  <a:pt x="1043594" y="319693"/>
                  <a:pt x="1045369" y="321468"/>
                </a:cubicBezTo>
                <a:cubicBezTo>
                  <a:pt x="1049852" y="325951"/>
                  <a:pt x="1053691" y="330724"/>
                  <a:pt x="1059656" y="333375"/>
                </a:cubicBezTo>
                <a:cubicBezTo>
                  <a:pt x="1072931" y="339275"/>
                  <a:pt x="1077993" y="338643"/>
                  <a:pt x="1092994" y="340518"/>
                </a:cubicBezTo>
                <a:cubicBezTo>
                  <a:pt x="1108201" y="345588"/>
                  <a:pt x="1090964" y="340254"/>
                  <a:pt x="1114425" y="345281"/>
                </a:cubicBezTo>
                <a:cubicBezTo>
                  <a:pt x="1120825" y="346652"/>
                  <a:pt x="1127019" y="348967"/>
                  <a:pt x="1133475" y="350043"/>
                </a:cubicBezTo>
                <a:lnTo>
                  <a:pt x="1162050" y="354806"/>
                </a:lnTo>
                <a:cubicBezTo>
                  <a:pt x="1166813" y="355600"/>
                  <a:pt x="1171547" y="356588"/>
                  <a:pt x="1176338" y="357187"/>
                </a:cubicBezTo>
                <a:lnTo>
                  <a:pt x="1195388" y="359568"/>
                </a:lnTo>
                <a:lnTo>
                  <a:pt x="1238250" y="364331"/>
                </a:lnTo>
                <a:cubicBezTo>
                  <a:pt x="1255399" y="370047"/>
                  <a:pt x="1233962" y="363105"/>
                  <a:pt x="1254919" y="369093"/>
                </a:cubicBezTo>
                <a:cubicBezTo>
                  <a:pt x="1257333" y="369783"/>
                  <a:pt x="1259641" y="370815"/>
                  <a:pt x="1262063" y="371475"/>
                </a:cubicBezTo>
                <a:cubicBezTo>
                  <a:pt x="1268378" y="373197"/>
                  <a:pt x="1274763" y="374650"/>
                  <a:pt x="1281113" y="376237"/>
                </a:cubicBezTo>
                <a:cubicBezTo>
                  <a:pt x="1284288" y="377031"/>
                  <a:pt x="1287533" y="377583"/>
                  <a:pt x="1290638" y="378618"/>
                </a:cubicBezTo>
                <a:lnTo>
                  <a:pt x="1304925" y="383381"/>
                </a:lnTo>
                <a:lnTo>
                  <a:pt x="1312069" y="385762"/>
                </a:lnTo>
                <a:cubicBezTo>
                  <a:pt x="1314450" y="387350"/>
                  <a:pt x="1317328" y="388371"/>
                  <a:pt x="1319213" y="390525"/>
                </a:cubicBezTo>
                <a:cubicBezTo>
                  <a:pt x="1322982" y="394832"/>
                  <a:pt x="1328738" y="404812"/>
                  <a:pt x="1328738" y="404812"/>
                </a:cubicBezTo>
                <a:cubicBezTo>
                  <a:pt x="1329532" y="409575"/>
                  <a:pt x="1330072" y="414387"/>
                  <a:pt x="1331119" y="419100"/>
                </a:cubicBezTo>
                <a:cubicBezTo>
                  <a:pt x="1332130" y="423649"/>
                  <a:pt x="1337204" y="435237"/>
                  <a:pt x="1338263" y="438150"/>
                </a:cubicBezTo>
                <a:cubicBezTo>
                  <a:pt x="1339979" y="442868"/>
                  <a:pt x="1338009" y="452228"/>
                  <a:pt x="1343025" y="452437"/>
                </a:cubicBezTo>
                <a:lnTo>
                  <a:pt x="1400175" y="454818"/>
                </a:lnTo>
                <a:lnTo>
                  <a:pt x="1421606" y="461962"/>
                </a:lnTo>
                <a:lnTo>
                  <a:pt x="1428750" y="464343"/>
                </a:lnTo>
                <a:cubicBezTo>
                  <a:pt x="1445126" y="475260"/>
                  <a:pt x="1437608" y="472057"/>
                  <a:pt x="1450181" y="476250"/>
                </a:cubicBezTo>
                <a:cubicBezTo>
                  <a:pt x="1450975" y="478631"/>
                  <a:pt x="1452563" y="480883"/>
                  <a:pt x="1452563" y="483393"/>
                </a:cubicBezTo>
                <a:cubicBezTo>
                  <a:pt x="1452563" y="487504"/>
                  <a:pt x="1447203" y="505536"/>
                  <a:pt x="1452563" y="511968"/>
                </a:cubicBezTo>
                <a:cubicBezTo>
                  <a:pt x="1454836" y="514695"/>
                  <a:pt x="1458913" y="515143"/>
                  <a:pt x="1462088" y="516731"/>
                </a:cubicBezTo>
                <a:cubicBezTo>
                  <a:pt x="1463675" y="519112"/>
                  <a:pt x="1465945" y="521160"/>
                  <a:pt x="1466850" y="523875"/>
                </a:cubicBezTo>
                <a:cubicBezTo>
                  <a:pt x="1468377" y="528455"/>
                  <a:pt x="1468184" y="533449"/>
                  <a:pt x="1469231" y="538162"/>
                </a:cubicBezTo>
                <a:cubicBezTo>
                  <a:pt x="1469776" y="540612"/>
                  <a:pt x="1470819" y="542925"/>
                  <a:pt x="1471613" y="545306"/>
                </a:cubicBezTo>
                <a:cubicBezTo>
                  <a:pt x="1472407" y="550862"/>
                  <a:pt x="1472381" y="556599"/>
                  <a:pt x="1473994" y="561975"/>
                </a:cubicBezTo>
                <a:cubicBezTo>
                  <a:pt x="1474816" y="564716"/>
                  <a:pt x="1477476" y="566559"/>
                  <a:pt x="1478756" y="569118"/>
                </a:cubicBezTo>
                <a:cubicBezTo>
                  <a:pt x="1479879" y="571363"/>
                  <a:pt x="1480015" y="574017"/>
                  <a:pt x="1481138" y="576262"/>
                </a:cubicBezTo>
                <a:cubicBezTo>
                  <a:pt x="1482418" y="578822"/>
                  <a:pt x="1484620" y="580846"/>
                  <a:pt x="1485900" y="583406"/>
                </a:cubicBezTo>
                <a:cubicBezTo>
                  <a:pt x="1488988" y="589583"/>
                  <a:pt x="1489444" y="598743"/>
                  <a:pt x="1490663" y="604837"/>
                </a:cubicBezTo>
                <a:cubicBezTo>
                  <a:pt x="1491305" y="608046"/>
                  <a:pt x="1492250" y="611187"/>
                  <a:pt x="1493044" y="614362"/>
                </a:cubicBezTo>
                <a:cubicBezTo>
                  <a:pt x="1492250" y="618331"/>
                  <a:pt x="1492671" y="622754"/>
                  <a:pt x="1490663" y="626268"/>
                </a:cubicBezTo>
                <a:cubicBezTo>
                  <a:pt x="1489243" y="628753"/>
                  <a:pt x="1485718" y="629199"/>
                  <a:pt x="1483519" y="631031"/>
                </a:cubicBezTo>
                <a:cubicBezTo>
                  <a:pt x="1480932" y="633187"/>
                  <a:pt x="1479033" y="636107"/>
                  <a:pt x="1476375" y="638175"/>
                </a:cubicBezTo>
                <a:cubicBezTo>
                  <a:pt x="1471857" y="641689"/>
                  <a:pt x="1466136" y="643653"/>
                  <a:pt x="1462088" y="647700"/>
                </a:cubicBezTo>
                <a:cubicBezTo>
                  <a:pt x="1452920" y="656867"/>
                  <a:pt x="1457746" y="652975"/>
                  <a:pt x="1447800" y="659606"/>
                </a:cubicBezTo>
                <a:cubicBezTo>
                  <a:pt x="1447006" y="661987"/>
                  <a:pt x="1446542" y="664505"/>
                  <a:pt x="1445419" y="666750"/>
                </a:cubicBezTo>
                <a:cubicBezTo>
                  <a:pt x="1444139" y="669310"/>
                  <a:pt x="1441783" y="671263"/>
                  <a:pt x="1440656" y="673893"/>
                </a:cubicBezTo>
                <a:cubicBezTo>
                  <a:pt x="1439367" y="676901"/>
                  <a:pt x="1439069" y="680243"/>
                  <a:pt x="1438275" y="683418"/>
                </a:cubicBezTo>
                <a:cubicBezTo>
                  <a:pt x="1439069" y="686593"/>
                  <a:pt x="1439192" y="690016"/>
                  <a:pt x="1440656" y="692943"/>
                </a:cubicBezTo>
                <a:cubicBezTo>
                  <a:pt x="1442431" y="696493"/>
                  <a:pt x="1445696" y="699103"/>
                  <a:pt x="1447800" y="702468"/>
                </a:cubicBezTo>
                <a:cubicBezTo>
                  <a:pt x="1452005" y="709196"/>
                  <a:pt x="1452629" y="712191"/>
                  <a:pt x="1454944" y="719137"/>
                </a:cubicBezTo>
                <a:cubicBezTo>
                  <a:pt x="1454150" y="745331"/>
                  <a:pt x="1454573" y="771590"/>
                  <a:pt x="1452563" y="797718"/>
                </a:cubicBezTo>
                <a:cubicBezTo>
                  <a:pt x="1452178" y="802724"/>
                  <a:pt x="1450585" y="807829"/>
                  <a:pt x="1447800" y="812006"/>
                </a:cubicBezTo>
                <a:lnTo>
                  <a:pt x="1438275" y="826293"/>
                </a:lnTo>
                <a:lnTo>
                  <a:pt x="1433513" y="840581"/>
                </a:lnTo>
                <a:cubicBezTo>
                  <a:pt x="1432719" y="842962"/>
                  <a:pt x="1432637" y="845717"/>
                  <a:pt x="1431131" y="847725"/>
                </a:cubicBezTo>
                <a:cubicBezTo>
                  <a:pt x="1428750" y="850900"/>
                  <a:pt x="1426295" y="854021"/>
                  <a:pt x="1423988" y="857250"/>
                </a:cubicBezTo>
                <a:cubicBezTo>
                  <a:pt x="1422325" y="859579"/>
                  <a:pt x="1421460" y="862605"/>
                  <a:pt x="1419225" y="864393"/>
                </a:cubicBezTo>
                <a:cubicBezTo>
                  <a:pt x="1417265" y="865961"/>
                  <a:pt x="1414326" y="865652"/>
                  <a:pt x="1412081" y="866775"/>
                </a:cubicBezTo>
                <a:cubicBezTo>
                  <a:pt x="1409522" y="868055"/>
                  <a:pt x="1407319" y="869950"/>
                  <a:pt x="1404938" y="871537"/>
                </a:cubicBezTo>
                <a:cubicBezTo>
                  <a:pt x="1394021" y="887913"/>
                  <a:pt x="1397224" y="880395"/>
                  <a:pt x="1393031" y="892968"/>
                </a:cubicBezTo>
                <a:cubicBezTo>
                  <a:pt x="1389463" y="925084"/>
                  <a:pt x="1389263" y="916311"/>
                  <a:pt x="1393031" y="959643"/>
                </a:cubicBezTo>
                <a:cubicBezTo>
                  <a:pt x="1393315" y="962903"/>
                  <a:pt x="1394124" y="966160"/>
                  <a:pt x="1395413" y="969168"/>
                </a:cubicBezTo>
                <a:cubicBezTo>
                  <a:pt x="1398544" y="976474"/>
                  <a:pt x="1402268" y="977395"/>
                  <a:pt x="1407319" y="983456"/>
                </a:cubicBezTo>
                <a:cubicBezTo>
                  <a:pt x="1409151" y="985655"/>
                  <a:pt x="1410661" y="988115"/>
                  <a:pt x="1412081" y="990600"/>
                </a:cubicBezTo>
                <a:cubicBezTo>
                  <a:pt x="1413560" y="993189"/>
                  <a:pt x="1418554" y="1004826"/>
                  <a:pt x="1421606" y="1007268"/>
                </a:cubicBezTo>
                <a:cubicBezTo>
                  <a:pt x="1423566" y="1008836"/>
                  <a:pt x="1426369" y="1008856"/>
                  <a:pt x="1428750" y="1009650"/>
                </a:cubicBezTo>
                <a:lnTo>
                  <a:pt x="1438275" y="1023937"/>
                </a:lnTo>
                <a:lnTo>
                  <a:pt x="1443038" y="1031081"/>
                </a:lnTo>
                <a:cubicBezTo>
                  <a:pt x="1443832" y="1033462"/>
                  <a:pt x="1445832" y="1035749"/>
                  <a:pt x="1445419" y="1038225"/>
                </a:cubicBezTo>
                <a:cubicBezTo>
                  <a:pt x="1444427" y="1044176"/>
                  <a:pt x="1437678" y="1047353"/>
                  <a:pt x="1433513" y="1050131"/>
                </a:cubicBezTo>
                <a:cubicBezTo>
                  <a:pt x="1432719" y="1054100"/>
                  <a:pt x="1432113" y="1058111"/>
                  <a:pt x="1431131" y="1062037"/>
                </a:cubicBezTo>
                <a:cubicBezTo>
                  <a:pt x="1430522" y="1064472"/>
                  <a:pt x="1430525" y="1067406"/>
                  <a:pt x="1428750" y="1069181"/>
                </a:cubicBezTo>
                <a:cubicBezTo>
                  <a:pt x="1426975" y="1070956"/>
                  <a:pt x="1423987" y="1070768"/>
                  <a:pt x="1421606" y="1071562"/>
                </a:cubicBezTo>
                <a:cubicBezTo>
                  <a:pt x="1415034" y="1091280"/>
                  <a:pt x="1419629" y="1081673"/>
                  <a:pt x="1407319" y="1100137"/>
                </a:cubicBezTo>
                <a:lnTo>
                  <a:pt x="1402556" y="1107281"/>
                </a:lnTo>
                <a:cubicBezTo>
                  <a:pt x="1401762" y="1112837"/>
                  <a:pt x="1401788" y="1118574"/>
                  <a:pt x="1400175" y="1123950"/>
                </a:cubicBezTo>
                <a:cubicBezTo>
                  <a:pt x="1399353" y="1126691"/>
                  <a:pt x="1396693" y="1128534"/>
                  <a:pt x="1395413" y="1131093"/>
                </a:cubicBezTo>
                <a:cubicBezTo>
                  <a:pt x="1394290" y="1133338"/>
                  <a:pt x="1393825" y="1135856"/>
                  <a:pt x="1393031" y="1138237"/>
                </a:cubicBezTo>
                <a:cubicBezTo>
                  <a:pt x="1392237" y="1143000"/>
                  <a:pt x="1394359" y="1149434"/>
                  <a:pt x="1390650" y="1152525"/>
                </a:cubicBezTo>
                <a:cubicBezTo>
                  <a:pt x="1381529" y="1160126"/>
                  <a:pt x="1377036" y="1146055"/>
                  <a:pt x="1373981" y="1143000"/>
                </a:cubicBezTo>
                <a:cubicBezTo>
                  <a:pt x="1371957" y="1140976"/>
                  <a:pt x="1369219" y="1139825"/>
                  <a:pt x="1366838" y="1138237"/>
                </a:cubicBezTo>
                <a:lnTo>
                  <a:pt x="1340644" y="1140618"/>
                </a:lnTo>
                <a:cubicBezTo>
                  <a:pt x="1336224" y="1142998"/>
                  <a:pt x="1340058" y="1152121"/>
                  <a:pt x="1335881" y="1154906"/>
                </a:cubicBezTo>
                <a:cubicBezTo>
                  <a:pt x="1326649" y="1161060"/>
                  <a:pt x="1331453" y="1158763"/>
                  <a:pt x="1321594" y="1162050"/>
                </a:cubicBezTo>
                <a:cubicBezTo>
                  <a:pt x="1315244" y="1161256"/>
                  <a:pt x="1308943" y="1159668"/>
                  <a:pt x="1302544" y="1159668"/>
                </a:cubicBezTo>
                <a:cubicBezTo>
                  <a:pt x="1296801" y="1159668"/>
                  <a:pt x="1289129" y="1162553"/>
                  <a:pt x="1283494" y="1164431"/>
                </a:cubicBezTo>
                <a:cubicBezTo>
                  <a:pt x="1282700" y="1166812"/>
                  <a:pt x="1279654" y="1169532"/>
                  <a:pt x="1281113" y="1171575"/>
                </a:cubicBezTo>
                <a:cubicBezTo>
                  <a:pt x="1284440" y="1176233"/>
                  <a:pt x="1295400" y="1181100"/>
                  <a:pt x="1295400" y="1181100"/>
                </a:cubicBezTo>
                <a:cubicBezTo>
                  <a:pt x="1295754" y="1183575"/>
                  <a:pt x="1300756" y="1205390"/>
                  <a:pt x="1295400" y="1209675"/>
                </a:cubicBezTo>
                <a:cubicBezTo>
                  <a:pt x="1292844" y="1211720"/>
                  <a:pt x="1289050" y="1208087"/>
                  <a:pt x="1285875" y="1207293"/>
                </a:cubicBezTo>
                <a:cubicBezTo>
                  <a:pt x="1281387" y="1204301"/>
                  <a:pt x="1275356" y="1197737"/>
                  <a:pt x="1269206" y="1204912"/>
                </a:cubicBezTo>
                <a:cubicBezTo>
                  <a:pt x="1265939" y="1208724"/>
                  <a:pt x="1267229" y="1215023"/>
                  <a:pt x="1264444" y="1219200"/>
                </a:cubicBezTo>
                <a:cubicBezTo>
                  <a:pt x="1262856" y="1221581"/>
                  <a:pt x="1261705" y="1224319"/>
                  <a:pt x="1259681" y="1226343"/>
                </a:cubicBezTo>
                <a:cubicBezTo>
                  <a:pt x="1257657" y="1228367"/>
                  <a:pt x="1254736" y="1229274"/>
                  <a:pt x="1252538" y="1231106"/>
                </a:cubicBezTo>
                <a:cubicBezTo>
                  <a:pt x="1244263" y="1238003"/>
                  <a:pt x="1245447" y="1238144"/>
                  <a:pt x="1240631" y="1247775"/>
                </a:cubicBezTo>
                <a:cubicBezTo>
                  <a:pt x="1238453" y="1280441"/>
                  <a:pt x="1249791" y="1285875"/>
                  <a:pt x="1221581" y="1285875"/>
                </a:cubicBezTo>
                <a:cubicBezTo>
                  <a:pt x="1218308" y="1285875"/>
                  <a:pt x="1215231" y="1284287"/>
                  <a:pt x="1212056" y="1283493"/>
                </a:cubicBezTo>
                <a:cubicBezTo>
                  <a:pt x="1208881" y="1285081"/>
                  <a:pt x="1205041" y="1285746"/>
                  <a:pt x="1202531" y="1288256"/>
                </a:cubicBezTo>
                <a:cubicBezTo>
                  <a:pt x="1200756" y="1290031"/>
                  <a:pt x="1200759" y="1292965"/>
                  <a:pt x="1200150" y="1295400"/>
                </a:cubicBezTo>
                <a:cubicBezTo>
                  <a:pt x="1199168" y="1299326"/>
                  <a:pt x="1198751" y="1303380"/>
                  <a:pt x="1197769" y="1307306"/>
                </a:cubicBezTo>
                <a:cubicBezTo>
                  <a:pt x="1195797" y="1315194"/>
                  <a:pt x="1195283" y="1314608"/>
                  <a:pt x="1190625" y="1321593"/>
                </a:cubicBezTo>
                <a:cubicBezTo>
                  <a:pt x="1189831" y="1328737"/>
                  <a:pt x="1189135" y="1335893"/>
                  <a:pt x="1188244" y="1343025"/>
                </a:cubicBezTo>
                <a:cubicBezTo>
                  <a:pt x="1187548" y="1348594"/>
                  <a:pt x="1188876" y="1354958"/>
                  <a:pt x="1185863" y="1359693"/>
                </a:cubicBezTo>
                <a:cubicBezTo>
                  <a:pt x="1181455" y="1366620"/>
                  <a:pt x="1171756" y="1369158"/>
                  <a:pt x="1164431" y="1371600"/>
                </a:cubicBezTo>
                <a:cubicBezTo>
                  <a:pt x="1152525" y="1370806"/>
                  <a:pt x="1140572" y="1370536"/>
                  <a:pt x="1128713" y="1369218"/>
                </a:cubicBezTo>
                <a:cubicBezTo>
                  <a:pt x="1126218" y="1368941"/>
                  <a:pt x="1123658" y="1368229"/>
                  <a:pt x="1121569" y="1366837"/>
                </a:cubicBezTo>
                <a:cubicBezTo>
                  <a:pt x="1118767" y="1364969"/>
                  <a:pt x="1116581" y="1362280"/>
                  <a:pt x="1114425" y="1359693"/>
                </a:cubicBezTo>
                <a:cubicBezTo>
                  <a:pt x="1112593" y="1357495"/>
                  <a:pt x="1111250" y="1354931"/>
                  <a:pt x="1109663" y="1352550"/>
                </a:cubicBezTo>
                <a:cubicBezTo>
                  <a:pt x="1107651" y="1344503"/>
                  <a:pt x="1108374" y="1340457"/>
                  <a:pt x="1100138" y="1335881"/>
                </a:cubicBezTo>
                <a:cubicBezTo>
                  <a:pt x="1095750" y="1333443"/>
                  <a:pt x="1085850" y="1331118"/>
                  <a:pt x="1085850" y="1331118"/>
                </a:cubicBezTo>
                <a:cubicBezTo>
                  <a:pt x="1081088" y="1331912"/>
                  <a:pt x="1075975" y="1331539"/>
                  <a:pt x="1071563" y="1333500"/>
                </a:cubicBezTo>
                <a:cubicBezTo>
                  <a:pt x="1054915" y="1340899"/>
                  <a:pt x="1071245" y="1338580"/>
                  <a:pt x="1062038" y="1347787"/>
                </a:cubicBezTo>
                <a:cubicBezTo>
                  <a:pt x="1060263" y="1349562"/>
                  <a:pt x="1057275" y="1349374"/>
                  <a:pt x="1054894" y="1350168"/>
                </a:cubicBezTo>
                <a:cubicBezTo>
                  <a:pt x="1053306" y="1352549"/>
                  <a:pt x="1052155" y="1355288"/>
                  <a:pt x="1050131" y="1357312"/>
                </a:cubicBezTo>
                <a:cubicBezTo>
                  <a:pt x="1045514" y="1361930"/>
                  <a:pt x="1041656" y="1362519"/>
                  <a:pt x="1035844" y="1364456"/>
                </a:cubicBezTo>
                <a:cubicBezTo>
                  <a:pt x="1034256" y="1366837"/>
                  <a:pt x="1033316" y="1369812"/>
                  <a:pt x="1031081" y="1371600"/>
                </a:cubicBezTo>
                <a:cubicBezTo>
                  <a:pt x="1029121" y="1373168"/>
                  <a:pt x="1026351" y="1373292"/>
                  <a:pt x="1023938" y="1373981"/>
                </a:cubicBezTo>
                <a:cubicBezTo>
                  <a:pt x="1013769" y="1376886"/>
                  <a:pt x="1013562" y="1376286"/>
                  <a:pt x="1002506" y="1378743"/>
                </a:cubicBezTo>
                <a:cubicBezTo>
                  <a:pt x="999311" y="1379453"/>
                  <a:pt x="996156" y="1380331"/>
                  <a:pt x="992981" y="1381125"/>
                </a:cubicBezTo>
                <a:cubicBezTo>
                  <a:pt x="988219" y="1380331"/>
                  <a:pt x="983522" y="1378743"/>
                  <a:pt x="978694" y="1378743"/>
                </a:cubicBezTo>
                <a:cubicBezTo>
                  <a:pt x="964688" y="1378743"/>
                  <a:pt x="965944" y="1381146"/>
                  <a:pt x="954881" y="1385887"/>
                </a:cubicBezTo>
                <a:cubicBezTo>
                  <a:pt x="950100" y="1387936"/>
                  <a:pt x="943044" y="1389442"/>
                  <a:pt x="938213" y="1390650"/>
                </a:cubicBezTo>
                <a:cubicBezTo>
                  <a:pt x="922723" y="1400976"/>
                  <a:pt x="924443" y="1395202"/>
                  <a:pt x="921544" y="1409700"/>
                </a:cubicBezTo>
                <a:cubicBezTo>
                  <a:pt x="920597" y="1414434"/>
                  <a:pt x="919957" y="1419225"/>
                  <a:pt x="919163" y="1423987"/>
                </a:cubicBezTo>
                <a:cubicBezTo>
                  <a:pt x="919957" y="1432718"/>
                  <a:pt x="919707" y="1441608"/>
                  <a:pt x="921544" y="1450181"/>
                </a:cubicBezTo>
                <a:cubicBezTo>
                  <a:pt x="923576" y="1459664"/>
                  <a:pt x="933264" y="1459644"/>
                  <a:pt x="940594" y="1462087"/>
                </a:cubicBezTo>
                <a:lnTo>
                  <a:pt x="954881" y="1466850"/>
                </a:lnTo>
                <a:cubicBezTo>
                  <a:pt x="957262" y="1467644"/>
                  <a:pt x="959936" y="1467839"/>
                  <a:pt x="962025" y="1469231"/>
                </a:cubicBezTo>
                <a:lnTo>
                  <a:pt x="969169" y="1473993"/>
                </a:lnTo>
                <a:cubicBezTo>
                  <a:pt x="970756" y="1476374"/>
                  <a:pt x="973576" y="1478297"/>
                  <a:pt x="973931" y="1481137"/>
                </a:cubicBezTo>
                <a:cubicBezTo>
                  <a:pt x="975445" y="1493252"/>
                  <a:pt x="970644" y="1491512"/>
                  <a:pt x="966788" y="1500187"/>
                </a:cubicBezTo>
                <a:cubicBezTo>
                  <a:pt x="964749" y="1504775"/>
                  <a:pt x="963613" y="1509712"/>
                  <a:pt x="962025" y="1514475"/>
                </a:cubicBezTo>
                <a:lnTo>
                  <a:pt x="959644" y="1521618"/>
                </a:lnTo>
                <a:cubicBezTo>
                  <a:pt x="957385" y="1553243"/>
                  <a:pt x="958576" y="1547610"/>
                  <a:pt x="954881" y="1571625"/>
                </a:cubicBezTo>
                <a:cubicBezTo>
                  <a:pt x="954147" y="1576397"/>
                  <a:pt x="954895" y="1581720"/>
                  <a:pt x="952500" y="1585912"/>
                </a:cubicBezTo>
                <a:cubicBezTo>
                  <a:pt x="951255" y="1588091"/>
                  <a:pt x="947737" y="1587499"/>
                  <a:pt x="945356" y="1588293"/>
                </a:cubicBezTo>
                <a:cubicBezTo>
                  <a:pt x="942975" y="1587499"/>
                  <a:pt x="940407" y="1587131"/>
                  <a:pt x="938213" y="1585912"/>
                </a:cubicBezTo>
                <a:cubicBezTo>
                  <a:pt x="903878" y="1566837"/>
                  <a:pt x="947607" y="1577515"/>
                  <a:pt x="873919" y="1574006"/>
                </a:cubicBezTo>
                <a:cubicBezTo>
                  <a:pt x="868955" y="1572352"/>
                  <a:pt x="861175" y="1570133"/>
                  <a:pt x="857250" y="1566862"/>
                </a:cubicBezTo>
                <a:cubicBezTo>
                  <a:pt x="855052" y="1565030"/>
                  <a:pt x="854869" y="1561306"/>
                  <a:pt x="852488" y="1559718"/>
                </a:cubicBezTo>
                <a:cubicBezTo>
                  <a:pt x="849765" y="1557903"/>
                  <a:pt x="846110" y="1558236"/>
                  <a:pt x="842963" y="1557337"/>
                </a:cubicBezTo>
                <a:cubicBezTo>
                  <a:pt x="840549" y="1556647"/>
                  <a:pt x="838200" y="1555750"/>
                  <a:pt x="835819" y="1554956"/>
                </a:cubicBezTo>
                <a:cubicBezTo>
                  <a:pt x="834231" y="1557337"/>
                  <a:pt x="832183" y="1559469"/>
                  <a:pt x="831056" y="1562100"/>
                </a:cubicBezTo>
                <a:cubicBezTo>
                  <a:pt x="829767" y="1565108"/>
                  <a:pt x="830770" y="1569111"/>
                  <a:pt x="828675" y="1571625"/>
                </a:cubicBezTo>
                <a:cubicBezTo>
                  <a:pt x="821600" y="1580114"/>
                  <a:pt x="788557" y="1578740"/>
                  <a:pt x="788194" y="1578768"/>
                </a:cubicBezTo>
                <a:cubicBezTo>
                  <a:pt x="783431" y="1580356"/>
                  <a:pt x="778776" y="1582314"/>
                  <a:pt x="773906" y="1583531"/>
                </a:cubicBezTo>
                <a:cubicBezTo>
                  <a:pt x="761946" y="1586521"/>
                  <a:pt x="767486" y="1584877"/>
                  <a:pt x="757238" y="1588293"/>
                </a:cubicBezTo>
                <a:cubicBezTo>
                  <a:pt x="754857" y="1589881"/>
                  <a:pt x="752654" y="1591776"/>
                  <a:pt x="750094" y="1593056"/>
                </a:cubicBezTo>
                <a:cubicBezTo>
                  <a:pt x="747849" y="1594179"/>
                  <a:pt x="745129" y="1594192"/>
                  <a:pt x="742950" y="1595437"/>
                </a:cubicBezTo>
                <a:cubicBezTo>
                  <a:pt x="739504" y="1597406"/>
                  <a:pt x="736600" y="1600200"/>
                  <a:pt x="733425" y="1602581"/>
                </a:cubicBezTo>
                <a:cubicBezTo>
                  <a:pt x="731838" y="1604962"/>
                  <a:pt x="730898" y="1607937"/>
                  <a:pt x="728663" y="1609725"/>
                </a:cubicBezTo>
                <a:cubicBezTo>
                  <a:pt x="726703" y="1611293"/>
                  <a:pt x="724029" y="1612106"/>
                  <a:pt x="721519" y="1612106"/>
                </a:cubicBezTo>
                <a:cubicBezTo>
                  <a:pt x="715769" y="1612106"/>
                  <a:pt x="708108" y="1609223"/>
                  <a:pt x="702469" y="1607343"/>
                </a:cubicBezTo>
                <a:cubicBezTo>
                  <a:pt x="700881" y="1604962"/>
                  <a:pt x="699730" y="1602224"/>
                  <a:pt x="697706" y="1600200"/>
                </a:cubicBezTo>
                <a:cubicBezTo>
                  <a:pt x="693088" y="1595582"/>
                  <a:pt x="689231" y="1594993"/>
                  <a:pt x="683419" y="1593056"/>
                </a:cubicBezTo>
                <a:cubicBezTo>
                  <a:pt x="680244" y="1590675"/>
                  <a:pt x="676435" y="1588961"/>
                  <a:pt x="673894" y="1585912"/>
                </a:cubicBezTo>
                <a:cubicBezTo>
                  <a:pt x="672287" y="1583984"/>
                  <a:pt x="672636" y="1581013"/>
                  <a:pt x="671513" y="1578768"/>
                </a:cubicBezTo>
                <a:cubicBezTo>
                  <a:pt x="670233" y="1576208"/>
                  <a:pt x="668338" y="1574006"/>
                  <a:pt x="666750" y="1571625"/>
                </a:cubicBezTo>
                <a:cubicBezTo>
                  <a:pt x="660766" y="1553671"/>
                  <a:pt x="669534" y="1575104"/>
                  <a:pt x="657225" y="1559718"/>
                </a:cubicBezTo>
                <a:cubicBezTo>
                  <a:pt x="655657" y="1557758"/>
                  <a:pt x="656236" y="1554663"/>
                  <a:pt x="654844" y="1552575"/>
                </a:cubicBezTo>
                <a:cubicBezTo>
                  <a:pt x="652976" y="1549773"/>
                  <a:pt x="650081" y="1547812"/>
                  <a:pt x="647700" y="1545431"/>
                </a:cubicBezTo>
                <a:cubicBezTo>
                  <a:pt x="646906" y="1543050"/>
                  <a:pt x="646711" y="1540376"/>
                  <a:pt x="645319" y="1538287"/>
                </a:cubicBezTo>
                <a:cubicBezTo>
                  <a:pt x="640223" y="1530642"/>
                  <a:pt x="638521" y="1531258"/>
                  <a:pt x="631031" y="1528762"/>
                </a:cubicBezTo>
                <a:cubicBezTo>
                  <a:pt x="630237" y="1525587"/>
                  <a:pt x="629939" y="1522245"/>
                  <a:pt x="628650" y="1519237"/>
                </a:cubicBezTo>
                <a:cubicBezTo>
                  <a:pt x="619271" y="1497350"/>
                  <a:pt x="628008" y="1533342"/>
                  <a:pt x="619125" y="1497806"/>
                </a:cubicBezTo>
                <a:cubicBezTo>
                  <a:pt x="619104" y="1497724"/>
                  <a:pt x="615501" y="1482275"/>
                  <a:pt x="614363" y="1481137"/>
                </a:cubicBezTo>
                <a:cubicBezTo>
                  <a:pt x="612588" y="1479362"/>
                  <a:pt x="609600" y="1479550"/>
                  <a:pt x="607219" y="1478756"/>
                </a:cubicBezTo>
                <a:cubicBezTo>
                  <a:pt x="604838" y="1477168"/>
                  <a:pt x="602706" y="1475120"/>
                  <a:pt x="600075" y="1473993"/>
                </a:cubicBezTo>
                <a:cubicBezTo>
                  <a:pt x="588244" y="1468922"/>
                  <a:pt x="577202" y="1472825"/>
                  <a:pt x="564356" y="1473993"/>
                </a:cubicBezTo>
                <a:cubicBezTo>
                  <a:pt x="561975" y="1475581"/>
                  <a:pt x="559001" y="1476521"/>
                  <a:pt x="557213" y="1478756"/>
                </a:cubicBezTo>
                <a:cubicBezTo>
                  <a:pt x="555645" y="1480716"/>
                  <a:pt x="556223" y="1483811"/>
                  <a:pt x="554831" y="1485900"/>
                </a:cubicBezTo>
                <a:cubicBezTo>
                  <a:pt x="552963" y="1488702"/>
                  <a:pt x="550069" y="1490662"/>
                  <a:pt x="547688" y="1493043"/>
                </a:cubicBezTo>
                <a:cubicBezTo>
                  <a:pt x="516637" y="1487868"/>
                  <a:pt x="528274" y="1491334"/>
                  <a:pt x="511969" y="1485900"/>
                </a:cubicBezTo>
                <a:cubicBezTo>
                  <a:pt x="509588" y="1488281"/>
                  <a:pt x="506782" y="1490303"/>
                  <a:pt x="504825" y="1493043"/>
                </a:cubicBezTo>
                <a:cubicBezTo>
                  <a:pt x="502762" y="1495931"/>
                  <a:pt x="503238" y="1500980"/>
                  <a:pt x="500063" y="1502568"/>
                </a:cubicBezTo>
                <a:cubicBezTo>
                  <a:pt x="497136" y="1504032"/>
                  <a:pt x="493713" y="1500981"/>
                  <a:pt x="490538" y="1500187"/>
                </a:cubicBezTo>
                <a:cubicBezTo>
                  <a:pt x="488157" y="1498600"/>
                  <a:pt x="485593" y="1497257"/>
                  <a:pt x="483394" y="1495425"/>
                </a:cubicBezTo>
                <a:cubicBezTo>
                  <a:pt x="465051" y="1480140"/>
                  <a:pt x="486850" y="1495348"/>
                  <a:pt x="469106" y="1483518"/>
                </a:cubicBezTo>
                <a:cubicBezTo>
                  <a:pt x="466868" y="1476805"/>
                  <a:pt x="466878" y="1473285"/>
                  <a:pt x="459581" y="1469231"/>
                </a:cubicBezTo>
                <a:cubicBezTo>
                  <a:pt x="455193" y="1466793"/>
                  <a:pt x="445294" y="1464468"/>
                  <a:pt x="445294" y="1464468"/>
                </a:cubicBezTo>
                <a:cubicBezTo>
                  <a:pt x="442913" y="1462087"/>
                  <a:pt x="441162" y="1458831"/>
                  <a:pt x="438150" y="1457325"/>
                </a:cubicBezTo>
                <a:cubicBezTo>
                  <a:pt x="434530" y="1455515"/>
                  <a:pt x="430195" y="1455821"/>
                  <a:pt x="426244" y="1454943"/>
                </a:cubicBezTo>
                <a:cubicBezTo>
                  <a:pt x="406047" y="1450454"/>
                  <a:pt x="428923" y="1454305"/>
                  <a:pt x="400050" y="1450181"/>
                </a:cubicBezTo>
                <a:cubicBezTo>
                  <a:pt x="395288" y="1448593"/>
                  <a:pt x="390777" y="1445669"/>
                  <a:pt x="385763" y="1445418"/>
                </a:cubicBezTo>
                <a:cubicBezTo>
                  <a:pt x="330171" y="1442639"/>
                  <a:pt x="353954" y="1444618"/>
                  <a:pt x="314325" y="1440656"/>
                </a:cubicBezTo>
                <a:cubicBezTo>
                  <a:pt x="311150" y="1439862"/>
                  <a:pt x="307935" y="1439215"/>
                  <a:pt x="304800" y="1438275"/>
                </a:cubicBezTo>
                <a:cubicBezTo>
                  <a:pt x="297587" y="1436111"/>
                  <a:pt x="290513" y="1433512"/>
                  <a:pt x="283369" y="1431131"/>
                </a:cubicBezTo>
                <a:lnTo>
                  <a:pt x="276225" y="1428750"/>
                </a:lnTo>
                <a:lnTo>
                  <a:pt x="269081" y="1426368"/>
                </a:lnTo>
                <a:cubicBezTo>
                  <a:pt x="263096" y="1408413"/>
                  <a:pt x="271866" y="1429850"/>
                  <a:pt x="259556" y="1414462"/>
                </a:cubicBezTo>
                <a:cubicBezTo>
                  <a:pt x="258314" y="1412909"/>
                  <a:pt x="254949" y="1398415"/>
                  <a:pt x="254794" y="1397793"/>
                </a:cubicBezTo>
                <a:cubicBezTo>
                  <a:pt x="254000" y="1385887"/>
                  <a:pt x="255177" y="1373683"/>
                  <a:pt x="252413" y="1362075"/>
                </a:cubicBezTo>
                <a:cubicBezTo>
                  <a:pt x="251087" y="1356507"/>
                  <a:pt x="248501" y="1348909"/>
                  <a:pt x="242888" y="1347787"/>
                </a:cubicBezTo>
                <a:lnTo>
                  <a:pt x="230981" y="1345406"/>
                </a:lnTo>
                <a:cubicBezTo>
                  <a:pt x="226688" y="1332525"/>
                  <a:pt x="227158" y="1341813"/>
                  <a:pt x="240506" y="1335881"/>
                </a:cubicBezTo>
                <a:cubicBezTo>
                  <a:pt x="244133" y="1334269"/>
                  <a:pt x="246856" y="1331118"/>
                  <a:pt x="250031" y="1328737"/>
                </a:cubicBezTo>
                <a:cubicBezTo>
                  <a:pt x="257175" y="1329531"/>
                  <a:pt x="265134" y="1327710"/>
                  <a:pt x="271463" y="1331118"/>
                </a:cubicBezTo>
                <a:cubicBezTo>
                  <a:pt x="276503" y="1333832"/>
                  <a:pt x="280988" y="1345406"/>
                  <a:pt x="280988" y="1345406"/>
                </a:cubicBezTo>
                <a:cubicBezTo>
                  <a:pt x="285536" y="1359051"/>
                  <a:pt x="279919" y="1346718"/>
                  <a:pt x="292894" y="1359693"/>
                </a:cubicBezTo>
                <a:cubicBezTo>
                  <a:pt x="294918" y="1361717"/>
                  <a:pt x="295632" y="1364813"/>
                  <a:pt x="297656" y="1366837"/>
                </a:cubicBezTo>
                <a:cubicBezTo>
                  <a:pt x="304864" y="1374046"/>
                  <a:pt x="306151" y="1373638"/>
                  <a:pt x="314325" y="1376362"/>
                </a:cubicBezTo>
                <a:cubicBezTo>
                  <a:pt x="317500" y="1375568"/>
                  <a:pt x="321127" y="1375796"/>
                  <a:pt x="323850" y="1373981"/>
                </a:cubicBezTo>
                <a:cubicBezTo>
                  <a:pt x="328970" y="1370568"/>
                  <a:pt x="328616" y="1364448"/>
                  <a:pt x="330994" y="1359693"/>
                </a:cubicBezTo>
                <a:cubicBezTo>
                  <a:pt x="332274" y="1357133"/>
                  <a:pt x="333924" y="1354748"/>
                  <a:pt x="335756" y="1352550"/>
                </a:cubicBezTo>
                <a:cubicBezTo>
                  <a:pt x="337912" y="1349963"/>
                  <a:pt x="340942" y="1348146"/>
                  <a:pt x="342900" y="1345406"/>
                </a:cubicBezTo>
                <a:cubicBezTo>
                  <a:pt x="351159" y="1333844"/>
                  <a:pt x="344863" y="1339101"/>
                  <a:pt x="350044" y="1328737"/>
                </a:cubicBezTo>
                <a:cubicBezTo>
                  <a:pt x="351324" y="1326177"/>
                  <a:pt x="353526" y="1324153"/>
                  <a:pt x="354806" y="1321593"/>
                </a:cubicBezTo>
                <a:cubicBezTo>
                  <a:pt x="355929" y="1319348"/>
                  <a:pt x="356065" y="1316695"/>
                  <a:pt x="357188" y="1314450"/>
                </a:cubicBezTo>
                <a:cubicBezTo>
                  <a:pt x="366415" y="1295996"/>
                  <a:pt x="358350" y="1318109"/>
                  <a:pt x="364331" y="1300162"/>
                </a:cubicBezTo>
                <a:cubicBezTo>
                  <a:pt x="363537" y="1293018"/>
                  <a:pt x="363132" y="1285821"/>
                  <a:pt x="361950" y="1278731"/>
                </a:cubicBezTo>
                <a:cubicBezTo>
                  <a:pt x="361537" y="1276255"/>
                  <a:pt x="361983" y="1272277"/>
                  <a:pt x="359569" y="1271587"/>
                </a:cubicBezTo>
                <a:cubicBezTo>
                  <a:pt x="354926" y="1270260"/>
                  <a:pt x="350044" y="1273174"/>
                  <a:pt x="345281" y="1273968"/>
                </a:cubicBezTo>
                <a:cubicBezTo>
                  <a:pt x="342900" y="1274762"/>
                  <a:pt x="340383" y="1275227"/>
                  <a:pt x="338138" y="1276350"/>
                </a:cubicBezTo>
                <a:cubicBezTo>
                  <a:pt x="335578" y="1277630"/>
                  <a:pt x="333847" y="1280893"/>
                  <a:pt x="330994" y="1281112"/>
                </a:cubicBezTo>
                <a:cubicBezTo>
                  <a:pt x="323040" y="1281724"/>
                  <a:pt x="315119" y="1279525"/>
                  <a:pt x="307181" y="1278731"/>
                </a:cubicBezTo>
                <a:cubicBezTo>
                  <a:pt x="305594" y="1276350"/>
                  <a:pt x="304443" y="1273611"/>
                  <a:pt x="302419" y="1271587"/>
                </a:cubicBezTo>
                <a:cubicBezTo>
                  <a:pt x="300395" y="1269563"/>
                  <a:pt x="297835" y="1268105"/>
                  <a:pt x="295275" y="1266825"/>
                </a:cubicBezTo>
                <a:cubicBezTo>
                  <a:pt x="293030" y="1265702"/>
                  <a:pt x="290607" y="1264856"/>
                  <a:pt x="288131" y="1264443"/>
                </a:cubicBezTo>
                <a:cubicBezTo>
                  <a:pt x="276283" y="1262468"/>
                  <a:pt x="264277" y="1261554"/>
                  <a:pt x="252413" y="1259681"/>
                </a:cubicBezTo>
                <a:cubicBezTo>
                  <a:pt x="249180" y="1259171"/>
                  <a:pt x="246035" y="1258199"/>
                  <a:pt x="242888" y="1257300"/>
                </a:cubicBezTo>
                <a:cubicBezTo>
                  <a:pt x="240474" y="1256610"/>
                  <a:pt x="238225" y="1255300"/>
                  <a:pt x="235744" y="1254918"/>
                </a:cubicBezTo>
                <a:cubicBezTo>
                  <a:pt x="227860" y="1253705"/>
                  <a:pt x="219869" y="1253331"/>
                  <a:pt x="211931" y="1252537"/>
                </a:cubicBezTo>
                <a:cubicBezTo>
                  <a:pt x="209550" y="1250950"/>
                  <a:pt x="207403" y="1248937"/>
                  <a:pt x="204788" y="1247775"/>
                </a:cubicBezTo>
                <a:cubicBezTo>
                  <a:pt x="179281" y="1236438"/>
                  <a:pt x="199525" y="1249028"/>
                  <a:pt x="183356" y="1238250"/>
                </a:cubicBezTo>
                <a:cubicBezTo>
                  <a:pt x="179387" y="1239044"/>
                  <a:pt x="174882" y="1238486"/>
                  <a:pt x="171450" y="1240631"/>
                </a:cubicBezTo>
                <a:cubicBezTo>
                  <a:pt x="168084" y="1242734"/>
                  <a:pt x="167272" y="1247519"/>
                  <a:pt x="164306" y="1250156"/>
                </a:cubicBezTo>
                <a:cubicBezTo>
                  <a:pt x="154480" y="1258891"/>
                  <a:pt x="152577" y="1258828"/>
                  <a:pt x="142875" y="1262062"/>
                </a:cubicBezTo>
                <a:cubicBezTo>
                  <a:pt x="140494" y="1259681"/>
                  <a:pt x="137799" y="1257576"/>
                  <a:pt x="135731" y="1254918"/>
                </a:cubicBezTo>
                <a:cubicBezTo>
                  <a:pt x="132217" y="1250400"/>
                  <a:pt x="126206" y="1240631"/>
                  <a:pt x="126206" y="1240631"/>
                </a:cubicBezTo>
                <a:cubicBezTo>
                  <a:pt x="125412" y="1238250"/>
                  <a:pt x="123825" y="1235997"/>
                  <a:pt x="123825" y="1233487"/>
                </a:cubicBezTo>
                <a:cubicBezTo>
                  <a:pt x="123825" y="1171713"/>
                  <a:pt x="119450" y="1187073"/>
                  <a:pt x="128588" y="1159668"/>
                </a:cubicBezTo>
                <a:cubicBezTo>
                  <a:pt x="134719" y="1116745"/>
                  <a:pt x="131501" y="1137426"/>
                  <a:pt x="138113" y="1097756"/>
                </a:cubicBezTo>
                <a:cubicBezTo>
                  <a:pt x="138907" y="1092993"/>
                  <a:pt x="138967" y="1088049"/>
                  <a:pt x="140494" y="1083468"/>
                </a:cubicBezTo>
                <a:cubicBezTo>
                  <a:pt x="144685" y="1070895"/>
                  <a:pt x="141483" y="1078412"/>
                  <a:pt x="152400" y="1062037"/>
                </a:cubicBezTo>
                <a:lnTo>
                  <a:pt x="157163" y="1054893"/>
                </a:lnTo>
                <a:cubicBezTo>
                  <a:pt x="163063" y="1037193"/>
                  <a:pt x="156709" y="1058073"/>
                  <a:pt x="161925" y="1021556"/>
                </a:cubicBezTo>
                <a:cubicBezTo>
                  <a:pt x="162821" y="1015281"/>
                  <a:pt x="165638" y="1012414"/>
                  <a:pt x="169069" y="1007268"/>
                </a:cubicBezTo>
                <a:cubicBezTo>
                  <a:pt x="175054" y="989313"/>
                  <a:pt x="166284" y="1010750"/>
                  <a:pt x="178594" y="995362"/>
                </a:cubicBezTo>
                <a:cubicBezTo>
                  <a:pt x="180162" y="993402"/>
                  <a:pt x="179516" y="990261"/>
                  <a:pt x="180975" y="988218"/>
                </a:cubicBezTo>
                <a:cubicBezTo>
                  <a:pt x="183585" y="984564"/>
                  <a:pt x="187325" y="981868"/>
                  <a:pt x="190500" y="978693"/>
                </a:cubicBezTo>
                <a:cubicBezTo>
                  <a:pt x="191294" y="973931"/>
                  <a:pt x="191024" y="968863"/>
                  <a:pt x="192881" y="964406"/>
                </a:cubicBezTo>
                <a:cubicBezTo>
                  <a:pt x="198224" y="951582"/>
                  <a:pt x="200528" y="951370"/>
                  <a:pt x="209550" y="945356"/>
                </a:cubicBezTo>
                <a:cubicBezTo>
                  <a:pt x="210344" y="942181"/>
                  <a:pt x="210642" y="938839"/>
                  <a:pt x="211931" y="935831"/>
                </a:cubicBezTo>
                <a:cubicBezTo>
                  <a:pt x="213058" y="933200"/>
                  <a:pt x="215414" y="931247"/>
                  <a:pt x="216694" y="928687"/>
                </a:cubicBezTo>
                <a:cubicBezTo>
                  <a:pt x="217817" y="926442"/>
                  <a:pt x="218281" y="923924"/>
                  <a:pt x="219075" y="921543"/>
                </a:cubicBezTo>
                <a:cubicBezTo>
                  <a:pt x="218281" y="915987"/>
                  <a:pt x="218709" y="910113"/>
                  <a:pt x="216694" y="904875"/>
                </a:cubicBezTo>
                <a:cubicBezTo>
                  <a:pt x="211904" y="892420"/>
                  <a:pt x="208771" y="891655"/>
                  <a:pt x="200025" y="885825"/>
                </a:cubicBezTo>
                <a:cubicBezTo>
                  <a:pt x="187332" y="866783"/>
                  <a:pt x="203988" y="889786"/>
                  <a:pt x="188119" y="873918"/>
                </a:cubicBezTo>
                <a:cubicBezTo>
                  <a:pt x="177348" y="863147"/>
                  <a:pt x="190119" y="869030"/>
                  <a:pt x="176213" y="864393"/>
                </a:cubicBezTo>
                <a:cubicBezTo>
                  <a:pt x="173832" y="862012"/>
                  <a:pt x="172013" y="858885"/>
                  <a:pt x="169069" y="857250"/>
                </a:cubicBezTo>
                <a:cubicBezTo>
                  <a:pt x="164680" y="854812"/>
                  <a:pt x="154781" y="852487"/>
                  <a:pt x="154781" y="852487"/>
                </a:cubicBezTo>
                <a:cubicBezTo>
                  <a:pt x="152400" y="850900"/>
                  <a:pt x="150253" y="848887"/>
                  <a:pt x="147638" y="847725"/>
                </a:cubicBezTo>
                <a:cubicBezTo>
                  <a:pt x="143050" y="845686"/>
                  <a:pt x="138113" y="844550"/>
                  <a:pt x="133350" y="842962"/>
                </a:cubicBezTo>
                <a:cubicBezTo>
                  <a:pt x="99423" y="831653"/>
                  <a:pt x="134713" y="843012"/>
                  <a:pt x="109538" y="835818"/>
                </a:cubicBezTo>
                <a:cubicBezTo>
                  <a:pt x="98367" y="832626"/>
                  <a:pt x="105572" y="834119"/>
                  <a:pt x="92869" y="828675"/>
                </a:cubicBezTo>
                <a:cubicBezTo>
                  <a:pt x="68343" y="818164"/>
                  <a:pt x="107788" y="837324"/>
                  <a:pt x="76200" y="821531"/>
                </a:cubicBezTo>
                <a:cubicBezTo>
                  <a:pt x="67546" y="812877"/>
                  <a:pt x="70222" y="814880"/>
                  <a:pt x="59531" y="807243"/>
                </a:cubicBezTo>
                <a:cubicBezTo>
                  <a:pt x="57202" y="805580"/>
                  <a:pt x="54948" y="803761"/>
                  <a:pt x="52388" y="802481"/>
                </a:cubicBezTo>
                <a:cubicBezTo>
                  <a:pt x="50143" y="801359"/>
                  <a:pt x="47625" y="800894"/>
                  <a:pt x="45244" y="800100"/>
                </a:cubicBezTo>
                <a:cubicBezTo>
                  <a:pt x="42863" y="797719"/>
                  <a:pt x="40902" y="794824"/>
                  <a:pt x="38100" y="792956"/>
                </a:cubicBezTo>
                <a:cubicBezTo>
                  <a:pt x="36053" y="791591"/>
                  <a:pt x="22697" y="788510"/>
                  <a:pt x="21431" y="788193"/>
                </a:cubicBezTo>
                <a:cubicBezTo>
                  <a:pt x="19050" y="786606"/>
                  <a:pt x="16848" y="784711"/>
                  <a:pt x="14288" y="783431"/>
                </a:cubicBezTo>
                <a:cubicBezTo>
                  <a:pt x="12043" y="782309"/>
                  <a:pt x="8919" y="782825"/>
                  <a:pt x="7144" y="781050"/>
                </a:cubicBezTo>
                <a:cubicBezTo>
                  <a:pt x="5369" y="779275"/>
                  <a:pt x="5886" y="776151"/>
                  <a:pt x="4763" y="773906"/>
                </a:cubicBezTo>
                <a:cubicBezTo>
                  <a:pt x="3483" y="771346"/>
                  <a:pt x="1588" y="769143"/>
                  <a:pt x="0" y="766762"/>
                </a:cubicBezTo>
                <a:cubicBezTo>
                  <a:pt x="11393" y="749673"/>
                  <a:pt x="5478" y="756522"/>
                  <a:pt x="16669" y="745331"/>
                </a:cubicBezTo>
                <a:cubicBezTo>
                  <a:pt x="19844" y="738981"/>
                  <a:pt x="23949" y="733016"/>
                  <a:pt x="26194" y="726281"/>
                </a:cubicBezTo>
                <a:cubicBezTo>
                  <a:pt x="26988" y="723900"/>
                  <a:pt x="27007" y="721097"/>
                  <a:pt x="28575" y="719137"/>
                </a:cubicBezTo>
                <a:cubicBezTo>
                  <a:pt x="30363" y="716902"/>
                  <a:pt x="33338" y="715962"/>
                  <a:pt x="35719" y="714375"/>
                </a:cubicBezTo>
                <a:cubicBezTo>
                  <a:pt x="43040" y="699732"/>
                  <a:pt x="38513" y="707801"/>
                  <a:pt x="50006" y="690562"/>
                </a:cubicBezTo>
                <a:lnTo>
                  <a:pt x="54769" y="683418"/>
                </a:lnTo>
                <a:cubicBezTo>
                  <a:pt x="55563" y="681037"/>
                  <a:pt x="55931" y="678469"/>
                  <a:pt x="57150" y="676275"/>
                </a:cubicBezTo>
                <a:cubicBezTo>
                  <a:pt x="64271" y="663457"/>
                  <a:pt x="65141" y="663521"/>
                  <a:pt x="73819" y="654843"/>
                </a:cubicBezTo>
                <a:cubicBezTo>
                  <a:pt x="74613" y="651668"/>
                  <a:pt x="75301" y="648465"/>
                  <a:pt x="76200" y="645318"/>
                </a:cubicBezTo>
                <a:cubicBezTo>
                  <a:pt x="76889" y="642905"/>
                  <a:pt x="78581" y="640685"/>
                  <a:pt x="78581" y="638175"/>
                </a:cubicBezTo>
                <a:cubicBezTo>
                  <a:pt x="78581" y="630987"/>
                  <a:pt x="78656" y="623498"/>
                  <a:pt x="76200" y="616743"/>
                </a:cubicBezTo>
                <a:cubicBezTo>
                  <a:pt x="75222" y="614053"/>
                  <a:pt x="71671" y="613143"/>
                  <a:pt x="69056" y="611981"/>
                </a:cubicBezTo>
                <a:cubicBezTo>
                  <a:pt x="64469" y="609942"/>
                  <a:pt x="58946" y="610003"/>
                  <a:pt x="54769" y="607218"/>
                </a:cubicBezTo>
                <a:cubicBezTo>
                  <a:pt x="50006" y="604043"/>
                  <a:pt x="45911" y="599503"/>
                  <a:pt x="40481" y="597693"/>
                </a:cubicBezTo>
                <a:cubicBezTo>
                  <a:pt x="30623" y="594407"/>
                  <a:pt x="35426" y="596704"/>
                  <a:pt x="26194" y="590550"/>
                </a:cubicBezTo>
                <a:cubicBezTo>
                  <a:pt x="25072" y="587184"/>
                  <a:pt x="21431" y="576867"/>
                  <a:pt x="21431" y="573881"/>
                </a:cubicBezTo>
                <a:cubicBezTo>
                  <a:pt x="21431" y="565114"/>
                  <a:pt x="22654" y="556377"/>
                  <a:pt x="23813" y="547687"/>
                </a:cubicBezTo>
                <a:cubicBezTo>
                  <a:pt x="24246" y="544443"/>
                  <a:pt x="24570" y="541004"/>
                  <a:pt x="26194" y="538162"/>
                </a:cubicBezTo>
                <a:cubicBezTo>
                  <a:pt x="27865" y="535238"/>
                  <a:pt x="30957" y="533399"/>
                  <a:pt x="33338" y="531018"/>
                </a:cubicBezTo>
                <a:cubicBezTo>
                  <a:pt x="34735" y="524033"/>
                  <a:pt x="35355" y="518373"/>
                  <a:pt x="38100" y="511968"/>
                </a:cubicBezTo>
                <a:cubicBezTo>
                  <a:pt x="39498" y="508705"/>
                  <a:pt x="41275" y="505618"/>
                  <a:pt x="42863" y="502443"/>
                </a:cubicBezTo>
                <a:cubicBezTo>
                  <a:pt x="42575" y="500718"/>
                  <a:pt x="40704" y="484918"/>
                  <a:pt x="38100" y="481012"/>
                </a:cubicBezTo>
                <a:cubicBezTo>
                  <a:pt x="36232" y="478210"/>
                  <a:pt x="33337" y="476249"/>
                  <a:pt x="30956" y="473868"/>
                </a:cubicBezTo>
                <a:cubicBezTo>
                  <a:pt x="29833" y="470498"/>
                  <a:pt x="26194" y="460191"/>
                  <a:pt x="26194" y="457200"/>
                </a:cubicBezTo>
                <a:cubicBezTo>
                  <a:pt x="26194" y="447642"/>
                  <a:pt x="27004" y="438053"/>
                  <a:pt x="28575" y="428625"/>
                </a:cubicBezTo>
                <a:cubicBezTo>
                  <a:pt x="29400" y="423673"/>
                  <a:pt x="29161" y="417122"/>
                  <a:pt x="33338" y="414337"/>
                </a:cubicBezTo>
                <a:lnTo>
                  <a:pt x="40481" y="409575"/>
                </a:lnTo>
                <a:cubicBezTo>
                  <a:pt x="53538" y="383463"/>
                  <a:pt x="36294" y="415438"/>
                  <a:pt x="52388" y="392906"/>
                </a:cubicBezTo>
                <a:cubicBezTo>
                  <a:pt x="54451" y="390017"/>
                  <a:pt x="54840" y="386076"/>
                  <a:pt x="57150" y="383381"/>
                </a:cubicBezTo>
                <a:cubicBezTo>
                  <a:pt x="59733" y="380368"/>
                  <a:pt x="63869" y="379043"/>
                  <a:pt x="66675" y="376237"/>
                </a:cubicBezTo>
                <a:cubicBezTo>
                  <a:pt x="68699" y="374213"/>
                  <a:pt x="69537" y="371232"/>
                  <a:pt x="71438" y="369093"/>
                </a:cubicBezTo>
                <a:cubicBezTo>
                  <a:pt x="75912" y="364059"/>
                  <a:pt x="81989" y="360410"/>
                  <a:pt x="85725" y="354806"/>
                </a:cubicBezTo>
                <a:cubicBezTo>
                  <a:pt x="96251" y="339017"/>
                  <a:pt x="83881" y="356560"/>
                  <a:pt x="97631" y="340518"/>
                </a:cubicBezTo>
                <a:cubicBezTo>
                  <a:pt x="100214" y="337505"/>
                  <a:pt x="101545" y="333300"/>
                  <a:pt x="104775" y="330993"/>
                </a:cubicBezTo>
                <a:cubicBezTo>
                  <a:pt x="107438" y="329091"/>
                  <a:pt x="111125" y="329406"/>
                  <a:pt x="114300" y="328612"/>
                </a:cubicBezTo>
                <a:cubicBezTo>
                  <a:pt x="129333" y="306063"/>
                  <a:pt x="106618" y="336663"/>
                  <a:pt x="128588" y="319087"/>
                </a:cubicBezTo>
                <a:cubicBezTo>
                  <a:pt x="130548" y="317519"/>
                  <a:pt x="129362" y="313871"/>
                  <a:pt x="130969" y="311943"/>
                </a:cubicBezTo>
                <a:cubicBezTo>
                  <a:pt x="133510" y="308894"/>
                  <a:pt x="136867" y="306412"/>
                  <a:pt x="140494" y="304800"/>
                </a:cubicBezTo>
                <a:cubicBezTo>
                  <a:pt x="143916" y="303279"/>
                  <a:pt x="167791" y="300269"/>
                  <a:pt x="169069" y="300037"/>
                </a:cubicBezTo>
                <a:cubicBezTo>
                  <a:pt x="175647" y="298841"/>
                  <a:pt x="179618" y="297315"/>
                  <a:pt x="185738" y="295275"/>
                </a:cubicBezTo>
                <a:cubicBezTo>
                  <a:pt x="187325" y="292894"/>
                  <a:pt x="188476" y="290155"/>
                  <a:pt x="190500" y="288131"/>
                </a:cubicBezTo>
                <a:cubicBezTo>
                  <a:pt x="192524" y="286107"/>
                  <a:pt x="195759" y="285522"/>
                  <a:pt x="197644" y="283368"/>
                </a:cubicBezTo>
                <a:cubicBezTo>
                  <a:pt x="201413" y="279061"/>
                  <a:pt x="207169" y="269081"/>
                  <a:pt x="207169" y="269081"/>
                </a:cubicBezTo>
                <a:cubicBezTo>
                  <a:pt x="218490" y="235113"/>
                  <a:pt x="207112" y="270469"/>
                  <a:pt x="214313" y="245268"/>
                </a:cubicBezTo>
                <a:cubicBezTo>
                  <a:pt x="215003" y="242855"/>
                  <a:pt x="215302" y="240213"/>
                  <a:pt x="216694" y="238125"/>
                </a:cubicBezTo>
                <a:cubicBezTo>
                  <a:pt x="220360" y="232626"/>
                  <a:pt x="225711" y="229732"/>
                  <a:pt x="230981" y="226218"/>
                </a:cubicBezTo>
                <a:cubicBezTo>
                  <a:pt x="232569" y="223837"/>
                  <a:pt x="233720" y="221099"/>
                  <a:pt x="235744" y="219075"/>
                </a:cubicBezTo>
                <a:cubicBezTo>
                  <a:pt x="237768" y="217051"/>
                  <a:pt x="240715" y="216175"/>
                  <a:pt x="242888" y="214312"/>
                </a:cubicBezTo>
                <a:cubicBezTo>
                  <a:pt x="246297" y="211390"/>
                  <a:pt x="249491" y="208196"/>
                  <a:pt x="252413" y="204787"/>
                </a:cubicBezTo>
                <a:cubicBezTo>
                  <a:pt x="258765" y="197376"/>
                  <a:pt x="254791" y="197116"/>
                  <a:pt x="264319" y="192881"/>
                </a:cubicBezTo>
                <a:cubicBezTo>
                  <a:pt x="264333" y="192875"/>
                  <a:pt x="282171" y="186930"/>
                  <a:pt x="285750" y="185737"/>
                </a:cubicBezTo>
                <a:lnTo>
                  <a:pt x="292894" y="183356"/>
                </a:lnTo>
                <a:lnTo>
                  <a:pt x="300038" y="180975"/>
                </a:lnTo>
                <a:cubicBezTo>
                  <a:pt x="306558" y="182279"/>
                  <a:pt x="325720" y="183939"/>
                  <a:pt x="333375" y="190500"/>
                </a:cubicBezTo>
                <a:cubicBezTo>
                  <a:pt x="336388" y="193083"/>
                  <a:pt x="337936" y="197012"/>
                  <a:pt x="340519" y="200025"/>
                </a:cubicBezTo>
                <a:cubicBezTo>
                  <a:pt x="342711" y="202582"/>
                  <a:pt x="345507" y="204581"/>
                  <a:pt x="347663" y="207168"/>
                </a:cubicBezTo>
                <a:cubicBezTo>
                  <a:pt x="349495" y="209367"/>
                  <a:pt x="350044" y="212724"/>
                  <a:pt x="352425" y="214312"/>
                </a:cubicBezTo>
                <a:cubicBezTo>
                  <a:pt x="355148" y="216127"/>
                  <a:pt x="358775" y="215899"/>
                  <a:pt x="361950" y="216693"/>
                </a:cubicBezTo>
                <a:cubicBezTo>
                  <a:pt x="386096" y="208645"/>
                  <a:pt x="377116" y="213727"/>
                  <a:pt x="390525" y="204787"/>
                </a:cubicBezTo>
                <a:cubicBezTo>
                  <a:pt x="391455" y="202462"/>
                  <a:pt x="396735" y="189941"/>
                  <a:pt x="397669" y="185737"/>
                </a:cubicBezTo>
                <a:cubicBezTo>
                  <a:pt x="399302" y="178387"/>
                  <a:pt x="398094" y="169681"/>
                  <a:pt x="404813" y="164306"/>
                </a:cubicBezTo>
                <a:cubicBezTo>
                  <a:pt x="406773" y="162738"/>
                  <a:pt x="409575" y="162719"/>
                  <a:pt x="411956" y="161925"/>
                </a:cubicBezTo>
                <a:cubicBezTo>
                  <a:pt x="414337" y="160337"/>
                  <a:pt x="416469" y="158289"/>
                  <a:pt x="419100" y="157162"/>
                </a:cubicBezTo>
                <a:cubicBezTo>
                  <a:pt x="422841" y="155559"/>
                  <a:pt x="437424" y="153247"/>
                  <a:pt x="440531" y="152400"/>
                </a:cubicBezTo>
                <a:cubicBezTo>
                  <a:pt x="473764" y="143336"/>
                  <a:pt x="437719" y="151057"/>
                  <a:pt x="466725" y="145256"/>
                </a:cubicBezTo>
                <a:cubicBezTo>
                  <a:pt x="478045" y="137708"/>
                  <a:pt x="471154" y="141398"/>
                  <a:pt x="488156" y="135731"/>
                </a:cubicBezTo>
                <a:lnTo>
                  <a:pt x="495300" y="133350"/>
                </a:lnTo>
                <a:cubicBezTo>
                  <a:pt x="497681" y="131762"/>
                  <a:pt x="499829" y="129749"/>
                  <a:pt x="502444" y="128587"/>
                </a:cubicBezTo>
                <a:cubicBezTo>
                  <a:pt x="509891" y="125277"/>
                  <a:pt x="518344" y="123422"/>
                  <a:pt x="526256" y="121443"/>
                </a:cubicBezTo>
                <a:cubicBezTo>
                  <a:pt x="528637" y="119856"/>
                  <a:pt x="530785" y="117843"/>
                  <a:pt x="533400" y="116681"/>
                </a:cubicBezTo>
                <a:cubicBezTo>
                  <a:pt x="555335" y="106932"/>
                  <a:pt x="540172" y="116894"/>
                  <a:pt x="557213" y="107156"/>
                </a:cubicBezTo>
                <a:cubicBezTo>
                  <a:pt x="559698" y="105736"/>
                  <a:pt x="562158" y="104225"/>
                  <a:pt x="564356" y="102393"/>
                </a:cubicBezTo>
                <a:cubicBezTo>
                  <a:pt x="566943" y="100237"/>
                  <a:pt x="568556" y="96885"/>
                  <a:pt x="571500" y="95250"/>
                </a:cubicBezTo>
                <a:cubicBezTo>
                  <a:pt x="571501" y="95249"/>
                  <a:pt x="589358" y="89297"/>
                  <a:pt x="592931" y="88106"/>
                </a:cubicBezTo>
                <a:lnTo>
                  <a:pt x="600075" y="85725"/>
                </a:lnTo>
                <a:cubicBezTo>
                  <a:pt x="602456" y="84137"/>
                  <a:pt x="604604" y="82124"/>
                  <a:pt x="607219" y="80962"/>
                </a:cubicBezTo>
                <a:cubicBezTo>
                  <a:pt x="611806" y="78923"/>
                  <a:pt x="621506" y="76200"/>
                  <a:pt x="621506" y="76200"/>
                </a:cubicBezTo>
                <a:cubicBezTo>
                  <a:pt x="626269" y="73025"/>
                  <a:pt x="632619" y="71438"/>
                  <a:pt x="635794" y="66675"/>
                </a:cubicBezTo>
                <a:cubicBezTo>
                  <a:pt x="637381" y="64294"/>
                  <a:pt x="639276" y="62091"/>
                  <a:pt x="640556" y="59531"/>
                </a:cubicBezTo>
                <a:cubicBezTo>
                  <a:pt x="641679" y="57286"/>
                  <a:pt x="641546" y="54476"/>
                  <a:pt x="642938" y="52387"/>
                </a:cubicBezTo>
                <a:cubicBezTo>
                  <a:pt x="644806" y="49585"/>
                  <a:pt x="648014" y="47901"/>
                  <a:pt x="650081" y="45243"/>
                </a:cubicBezTo>
                <a:cubicBezTo>
                  <a:pt x="653595" y="40725"/>
                  <a:pt x="654176" y="32766"/>
                  <a:pt x="659606" y="30956"/>
                </a:cubicBezTo>
                <a:cubicBezTo>
                  <a:pt x="669855" y="27540"/>
                  <a:pt x="664315" y="29184"/>
                  <a:pt x="676275" y="26193"/>
                </a:cubicBezTo>
                <a:cubicBezTo>
                  <a:pt x="679570" y="26852"/>
                  <a:pt x="691209" y="28669"/>
                  <a:pt x="695325" y="30956"/>
                </a:cubicBezTo>
                <a:cubicBezTo>
                  <a:pt x="700329" y="33736"/>
                  <a:pt x="703924" y="39849"/>
                  <a:pt x="709613" y="40481"/>
                </a:cubicBezTo>
                <a:lnTo>
                  <a:pt x="731044" y="42862"/>
                </a:lnTo>
                <a:cubicBezTo>
                  <a:pt x="732631" y="45243"/>
                  <a:pt x="733652" y="48121"/>
                  <a:pt x="735806" y="50006"/>
                </a:cubicBezTo>
                <a:cubicBezTo>
                  <a:pt x="740114" y="53775"/>
                  <a:pt x="745331" y="56356"/>
                  <a:pt x="750094" y="59531"/>
                </a:cubicBezTo>
                <a:cubicBezTo>
                  <a:pt x="752475" y="61118"/>
                  <a:pt x="755214" y="62269"/>
                  <a:pt x="757238" y="64293"/>
                </a:cubicBezTo>
                <a:lnTo>
                  <a:pt x="764381" y="71437"/>
                </a:lnTo>
                <a:cubicBezTo>
                  <a:pt x="765175" y="73818"/>
                  <a:pt x="765195" y="76621"/>
                  <a:pt x="766763" y="78581"/>
                </a:cubicBezTo>
                <a:cubicBezTo>
                  <a:pt x="770119" y="82776"/>
                  <a:pt x="776345" y="84156"/>
                  <a:pt x="781050" y="85725"/>
                </a:cubicBezTo>
                <a:cubicBezTo>
                  <a:pt x="783431" y="88106"/>
                  <a:pt x="785392" y="91000"/>
                  <a:pt x="788194" y="92868"/>
                </a:cubicBezTo>
                <a:cubicBezTo>
                  <a:pt x="795530" y="97759"/>
                  <a:pt x="804327" y="93965"/>
                  <a:pt x="812006" y="92868"/>
                </a:cubicBezTo>
                <a:cubicBezTo>
                  <a:pt x="814387" y="92074"/>
                  <a:pt x="816715" y="91096"/>
                  <a:pt x="819150" y="90487"/>
                </a:cubicBezTo>
                <a:cubicBezTo>
                  <a:pt x="823076" y="89505"/>
                  <a:pt x="827266" y="89527"/>
                  <a:pt x="831056" y="88106"/>
                </a:cubicBezTo>
                <a:cubicBezTo>
                  <a:pt x="833736" y="87101"/>
                  <a:pt x="835819" y="84931"/>
                  <a:pt x="838200" y="83343"/>
                </a:cubicBezTo>
                <a:lnTo>
                  <a:pt x="835819" y="64293"/>
                </a:ln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Полилиния 122"/>
          <p:cNvSpPr/>
          <p:nvPr/>
        </p:nvSpPr>
        <p:spPr bwMode="auto">
          <a:xfrm>
            <a:off x="3862711" y="584143"/>
            <a:ext cx="1971320" cy="1693844"/>
          </a:xfrm>
          <a:custGeom>
            <a:avLst/>
            <a:gdLst>
              <a:gd name="connsiteX0" fmla="*/ 479526 w 1910998"/>
              <a:gd name="connsiteY0" fmla="*/ 1755322 h 2095500"/>
              <a:gd name="connsiteX1" fmla="*/ 471362 w 1910998"/>
              <a:gd name="connsiteY1" fmla="*/ 1749879 h 2095500"/>
              <a:gd name="connsiteX2" fmla="*/ 460476 w 1910998"/>
              <a:gd name="connsiteY2" fmla="*/ 1733550 h 2095500"/>
              <a:gd name="connsiteX3" fmla="*/ 444148 w 1910998"/>
              <a:gd name="connsiteY3" fmla="*/ 1728107 h 2095500"/>
              <a:gd name="connsiteX4" fmla="*/ 441426 w 1910998"/>
              <a:gd name="connsiteY4" fmla="*/ 1719943 h 2095500"/>
              <a:gd name="connsiteX5" fmla="*/ 433262 w 1910998"/>
              <a:gd name="connsiteY5" fmla="*/ 1700893 h 2095500"/>
              <a:gd name="connsiteX6" fmla="*/ 425098 w 1910998"/>
              <a:gd name="connsiteY6" fmla="*/ 1695450 h 2095500"/>
              <a:gd name="connsiteX7" fmla="*/ 422376 w 1910998"/>
              <a:gd name="connsiteY7" fmla="*/ 1621972 h 2095500"/>
              <a:gd name="connsiteX8" fmla="*/ 435983 w 1910998"/>
              <a:gd name="connsiteY8" fmla="*/ 1600200 h 2095500"/>
              <a:gd name="connsiteX9" fmla="*/ 438705 w 1910998"/>
              <a:gd name="connsiteY9" fmla="*/ 1592036 h 2095500"/>
              <a:gd name="connsiteX10" fmla="*/ 446869 w 1910998"/>
              <a:gd name="connsiteY10" fmla="*/ 1586593 h 2095500"/>
              <a:gd name="connsiteX11" fmla="*/ 452312 w 1910998"/>
              <a:gd name="connsiteY11" fmla="*/ 1578429 h 2095500"/>
              <a:gd name="connsiteX12" fmla="*/ 460476 w 1910998"/>
              <a:gd name="connsiteY12" fmla="*/ 1559379 h 2095500"/>
              <a:gd name="connsiteX13" fmla="*/ 471362 w 1910998"/>
              <a:gd name="connsiteY13" fmla="*/ 1543050 h 2095500"/>
              <a:gd name="connsiteX14" fmla="*/ 476805 w 1910998"/>
              <a:gd name="connsiteY14" fmla="*/ 1526722 h 2095500"/>
              <a:gd name="connsiteX15" fmla="*/ 482248 w 1910998"/>
              <a:gd name="connsiteY15" fmla="*/ 1499507 h 2095500"/>
              <a:gd name="connsiteX16" fmla="*/ 487690 w 1910998"/>
              <a:gd name="connsiteY16" fmla="*/ 1475015 h 2095500"/>
              <a:gd name="connsiteX17" fmla="*/ 482248 w 1910998"/>
              <a:gd name="connsiteY17" fmla="*/ 1447800 h 2095500"/>
              <a:gd name="connsiteX18" fmla="*/ 476805 w 1910998"/>
              <a:gd name="connsiteY18" fmla="*/ 1436915 h 2095500"/>
              <a:gd name="connsiteX19" fmla="*/ 474083 w 1910998"/>
              <a:gd name="connsiteY19" fmla="*/ 1426029 h 2095500"/>
              <a:gd name="connsiteX20" fmla="*/ 468640 w 1910998"/>
              <a:gd name="connsiteY20" fmla="*/ 1409700 h 2095500"/>
              <a:gd name="connsiteX21" fmla="*/ 471362 w 1910998"/>
              <a:gd name="connsiteY21" fmla="*/ 1398815 h 2095500"/>
              <a:gd name="connsiteX22" fmla="*/ 490412 w 1910998"/>
              <a:gd name="connsiteY22" fmla="*/ 1377043 h 2095500"/>
              <a:gd name="connsiteX23" fmla="*/ 495855 w 1910998"/>
              <a:gd name="connsiteY23" fmla="*/ 1368879 h 2095500"/>
              <a:gd name="connsiteX24" fmla="*/ 504019 w 1910998"/>
              <a:gd name="connsiteY24" fmla="*/ 1366157 h 2095500"/>
              <a:gd name="connsiteX25" fmla="*/ 514905 w 1910998"/>
              <a:gd name="connsiteY25" fmla="*/ 1360715 h 2095500"/>
              <a:gd name="connsiteX26" fmla="*/ 514905 w 1910998"/>
              <a:gd name="connsiteY26" fmla="*/ 1314450 h 2095500"/>
              <a:gd name="connsiteX27" fmla="*/ 512183 w 1910998"/>
              <a:gd name="connsiteY27" fmla="*/ 1306286 h 2095500"/>
              <a:gd name="connsiteX28" fmla="*/ 506740 w 1910998"/>
              <a:gd name="connsiteY28" fmla="*/ 1298122 h 2095500"/>
              <a:gd name="connsiteX29" fmla="*/ 501298 w 1910998"/>
              <a:gd name="connsiteY29" fmla="*/ 1262743 h 2095500"/>
              <a:gd name="connsiteX30" fmla="*/ 493133 w 1910998"/>
              <a:gd name="connsiteY30" fmla="*/ 1246415 h 2095500"/>
              <a:gd name="connsiteX31" fmla="*/ 484969 w 1910998"/>
              <a:gd name="connsiteY31" fmla="*/ 1230086 h 2095500"/>
              <a:gd name="connsiteX32" fmla="*/ 479526 w 1910998"/>
              <a:gd name="connsiteY32" fmla="*/ 1213757 h 2095500"/>
              <a:gd name="connsiteX33" fmla="*/ 471362 w 1910998"/>
              <a:gd name="connsiteY33" fmla="*/ 1197429 h 2095500"/>
              <a:gd name="connsiteX34" fmla="*/ 452312 w 1910998"/>
              <a:gd name="connsiteY34" fmla="*/ 1189265 h 2095500"/>
              <a:gd name="connsiteX35" fmla="*/ 444148 w 1910998"/>
              <a:gd name="connsiteY35" fmla="*/ 1183822 h 2095500"/>
              <a:gd name="connsiteX36" fmla="*/ 373390 w 1910998"/>
              <a:gd name="connsiteY36" fmla="*/ 1175657 h 2095500"/>
              <a:gd name="connsiteX37" fmla="*/ 362505 w 1910998"/>
              <a:gd name="connsiteY37" fmla="*/ 1151165 h 2095500"/>
              <a:gd name="connsiteX38" fmla="*/ 359783 w 1910998"/>
              <a:gd name="connsiteY38" fmla="*/ 1143000 h 2095500"/>
              <a:gd name="connsiteX39" fmla="*/ 354340 w 1910998"/>
              <a:gd name="connsiteY39" fmla="*/ 1134836 h 2095500"/>
              <a:gd name="connsiteX40" fmla="*/ 351619 w 1910998"/>
              <a:gd name="connsiteY40" fmla="*/ 1126672 h 2095500"/>
              <a:gd name="connsiteX41" fmla="*/ 335290 w 1910998"/>
              <a:gd name="connsiteY41" fmla="*/ 1115786 h 2095500"/>
              <a:gd name="connsiteX42" fmla="*/ 324405 w 1910998"/>
              <a:gd name="connsiteY42" fmla="*/ 1110343 h 2095500"/>
              <a:gd name="connsiteX43" fmla="*/ 299912 w 1910998"/>
              <a:gd name="connsiteY43" fmla="*/ 1102179 h 2095500"/>
              <a:gd name="connsiteX44" fmla="*/ 291748 w 1910998"/>
              <a:gd name="connsiteY44" fmla="*/ 1099457 h 2095500"/>
              <a:gd name="connsiteX45" fmla="*/ 269976 w 1910998"/>
              <a:gd name="connsiteY45" fmla="*/ 1091293 h 2095500"/>
              <a:gd name="connsiteX46" fmla="*/ 261812 w 1910998"/>
              <a:gd name="connsiteY46" fmla="*/ 1088572 h 2095500"/>
              <a:gd name="connsiteX47" fmla="*/ 240040 w 1910998"/>
              <a:gd name="connsiteY47" fmla="*/ 1085850 h 2095500"/>
              <a:gd name="connsiteX48" fmla="*/ 220990 w 1910998"/>
              <a:gd name="connsiteY48" fmla="*/ 1083129 h 2095500"/>
              <a:gd name="connsiteX49" fmla="*/ 191055 w 1910998"/>
              <a:gd name="connsiteY49" fmla="*/ 1077686 h 2095500"/>
              <a:gd name="connsiteX50" fmla="*/ 152955 w 1910998"/>
              <a:gd name="connsiteY50" fmla="*/ 1074965 h 2095500"/>
              <a:gd name="connsiteX51" fmla="*/ 128462 w 1910998"/>
              <a:gd name="connsiteY51" fmla="*/ 1069522 h 2095500"/>
              <a:gd name="connsiteX52" fmla="*/ 120298 w 1910998"/>
              <a:gd name="connsiteY52" fmla="*/ 1066800 h 2095500"/>
              <a:gd name="connsiteX53" fmla="*/ 106690 w 1910998"/>
              <a:gd name="connsiteY53" fmla="*/ 1064079 h 2095500"/>
              <a:gd name="connsiteX54" fmla="*/ 90362 w 1910998"/>
              <a:gd name="connsiteY54" fmla="*/ 1058636 h 2095500"/>
              <a:gd name="connsiteX55" fmla="*/ 82198 w 1910998"/>
              <a:gd name="connsiteY55" fmla="*/ 1055915 h 2095500"/>
              <a:gd name="connsiteX56" fmla="*/ 71312 w 1910998"/>
              <a:gd name="connsiteY56" fmla="*/ 1050472 h 2095500"/>
              <a:gd name="connsiteX57" fmla="*/ 57705 w 1910998"/>
              <a:gd name="connsiteY57" fmla="*/ 1009650 h 2095500"/>
              <a:gd name="connsiteX58" fmla="*/ 54983 w 1910998"/>
              <a:gd name="connsiteY58" fmla="*/ 1001486 h 2095500"/>
              <a:gd name="connsiteX59" fmla="*/ 52262 w 1910998"/>
              <a:gd name="connsiteY59" fmla="*/ 993322 h 2095500"/>
              <a:gd name="connsiteX60" fmla="*/ 49540 w 1910998"/>
              <a:gd name="connsiteY60" fmla="*/ 960665 h 2095500"/>
              <a:gd name="connsiteX61" fmla="*/ 46819 w 1910998"/>
              <a:gd name="connsiteY61" fmla="*/ 949779 h 2095500"/>
              <a:gd name="connsiteX62" fmla="*/ 30490 w 1910998"/>
              <a:gd name="connsiteY62" fmla="*/ 938893 h 2095500"/>
              <a:gd name="connsiteX63" fmla="*/ 22326 w 1910998"/>
              <a:gd name="connsiteY63" fmla="*/ 933450 h 2095500"/>
              <a:gd name="connsiteX64" fmla="*/ 16883 w 1910998"/>
              <a:gd name="connsiteY64" fmla="*/ 925286 h 2095500"/>
              <a:gd name="connsiteX65" fmla="*/ 14162 w 1910998"/>
              <a:gd name="connsiteY65" fmla="*/ 917122 h 2095500"/>
              <a:gd name="connsiteX66" fmla="*/ 19605 w 1910998"/>
              <a:gd name="connsiteY66" fmla="*/ 770165 h 2095500"/>
              <a:gd name="connsiteX67" fmla="*/ 79476 w 1910998"/>
              <a:gd name="connsiteY67" fmla="*/ 767443 h 2095500"/>
              <a:gd name="connsiteX68" fmla="*/ 114855 w 1910998"/>
              <a:gd name="connsiteY68" fmla="*/ 756557 h 2095500"/>
              <a:gd name="connsiteX69" fmla="*/ 125740 w 1910998"/>
              <a:gd name="connsiteY69" fmla="*/ 748393 h 2095500"/>
              <a:gd name="connsiteX70" fmla="*/ 128462 w 1910998"/>
              <a:gd name="connsiteY70" fmla="*/ 740229 h 2095500"/>
              <a:gd name="connsiteX71" fmla="*/ 136626 w 1910998"/>
              <a:gd name="connsiteY71" fmla="*/ 729343 h 2095500"/>
              <a:gd name="connsiteX72" fmla="*/ 142069 w 1910998"/>
              <a:gd name="connsiteY72" fmla="*/ 721179 h 2095500"/>
              <a:gd name="connsiteX73" fmla="*/ 150233 w 1910998"/>
              <a:gd name="connsiteY73" fmla="*/ 713015 h 2095500"/>
              <a:gd name="connsiteX74" fmla="*/ 155676 w 1910998"/>
              <a:gd name="connsiteY74" fmla="*/ 704850 h 2095500"/>
              <a:gd name="connsiteX75" fmla="*/ 172005 w 1910998"/>
              <a:gd name="connsiteY75" fmla="*/ 696686 h 2095500"/>
              <a:gd name="connsiteX76" fmla="*/ 196498 w 1910998"/>
              <a:gd name="connsiteY76" fmla="*/ 688522 h 2095500"/>
              <a:gd name="connsiteX77" fmla="*/ 204662 w 1910998"/>
              <a:gd name="connsiteY77" fmla="*/ 685800 h 2095500"/>
              <a:gd name="connsiteX78" fmla="*/ 218269 w 1910998"/>
              <a:gd name="connsiteY78" fmla="*/ 683079 h 2095500"/>
              <a:gd name="connsiteX79" fmla="*/ 226433 w 1910998"/>
              <a:gd name="connsiteY79" fmla="*/ 677636 h 2095500"/>
              <a:gd name="connsiteX80" fmla="*/ 234598 w 1910998"/>
              <a:gd name="connsiteY80" fmla="*/ 634093 h 2095500"/>
              <a:gd name="connsiteX81" fmla="*/ 240040 w 1910998"/>
              <a:gd name="connsiteY81" fmla="*/ 625929 h 2095500"/>
              <a:gd name="connsiteX82" fmla="*/ 259090 w 1910998"/>
              <a:gd name="connsiteY82" fmla="*/ 617765 h 2095500"/>
              <a:gd name="connsiteX83" fmla="*/ 267255 w 1910998"/>
              <a:gd name="connsiteY83" fmla="*/ 612322 h 2095500"/>
              <a:gd name="connsiteX84" fmla="*/ 259090 w 1910998"/>
              <a:gd name="connsiteY84" fmla="*/ 568779 h 2095500"/>
              <a:gd name="connsiteX85" fmla="*/ 264533 w 1910998"/>
              <a:gd name="connsiteY85" fmla="*/ 541565 h 2095500"/>
              <a:gd name="connsiteX86" fmla="*/ 267255 w 1910998"/>
              <a:gd name="connsiteY86" fmla="*/ 508907 h 2095500"/>
              <a:gd name="connsiteX87" fmla="*/ 256369 w 1910998"/>
              <a:gd name="connsiteY87" fmla="*/ 492579 h 2095500"/>
              <a:gd name="connsiteX88" fmla="*/ 253648 w 1910998"/>
              <a:gd name="connsiteY88" fmla="*/ 484415 h 2095500"/>
              <a:gd name="connsiteX89" fmla="*/ 242762 w 1910998"/>
              <a:gd name="connsiteY89" fmla="*/ 468086 h 2095500"/>
              <a:gd name="connsiteX90" fmla="*/ 245483 w 1910998"/>
              <a:gd name="connsiteY90" fmla="*/ 435429 h 2095500"/>
              <a:gd name="connsiteX91" fmla="*/ 248205 w 1910998"/>
              <a:gd name="connsiteY91" fmla="*/ 427265 h 2095500"/>
              <a:gd name="connsiteX92" fmla="*/ 250926 w 1910998"/>
              <a:gd name="connsiteY92" fmla="*/ 381000 h 2095500"/>
              <a:gd name="connsiteX93" fmla="*/ 253648 w 1910998"/>
              <a:gd name="connsiteY93" fmla="*/ 372836 h 2095500"/>
              <a:gd name="connsiteX94" fmla="*/ 256369 w 1910998"/>
              <a:gd name="connsiteY94" fmla="*/ 361950 h 2095500"/>
              <a:gd name="connsiteX95" fmla="*/ 269976 w 1910998"/>
              <a:gd name="connsiteY95" fmla="*/ 345622 h 2095500"/>
              <a:gd name="connsiteX96" fmla="*/ 272698 w 1910998"/>
              <a:gd name="connsiteY96" fmla="*/ 337457 h 2095500"/>
              <a:gd name="connsiteX97" fmla="*/ 291748 w 1910998"/>
              <a:gd name="connsiteY97" fmla="*/ 310243 h 2095500"/>
              <a:gd name="connsiteX98" fmla="*/ 302633 w 1910998"/>
              <a:gd name="connsiteY98" fmla="*/ 293915 h 2095500"/>
              <a:gd name="connsiteX99" fmla="*/ 310798 w 1910998"/>
              <a:gd name="connsiteY99" fmla="*/ 277586 h 2095500"/>
              <a:gd name="connsiteX100" fmla="*/ 318962 w 1910998"/>
              <a:gd name="connsiteY100" fmla="*/ 269422 h 2095500"/>
              <a:gd name="connsiteX101" fmla="*/ 329848 w 1910998"/>
              <a:gd name="connsiteY101" fmla="*/ 253093 h 2095500"/>
              <a:gd name="connsiteX102" fmla="*/ 335290 w 1910998"/>
              <a:gd name="connsiteY102" fmla="*/ 244929 h 2095500"/>
              <a:gd name="connsiteX103" fmla="*/ 343455 w 1910998"/>
              <a:gd name="connsiteY103" fmla="*/ 236765 h 2095500"/>
              <a:gd name="connsiteX104" fmla="*/ 354340 w 1910998"/>
              <a:gd name="connsiteY104" fmla="*/ 223157 h 2095500"/>
              <a:gd name="connsiteX105" fmla="*/ 367948 w 1910998"/>
              <a:gd name="connsiteY105" fmla="*/ 206829 h 2095500"/>
              <a:gd name="connsiteX106" fmla="*/ 384276 w 1910998"/>
              <a:gd name="connsiteY106" fmla="*/ 198665 h 2095500"/>
              <a:gd name="connsiteX107" fmla="*/ 468640 w 1910998"/>
              <a:gd name="connsiteY107" fmla="*/ 190500 h 2095500"/>
              <a:gd name="connsiteX108" fmla="*/ 476805 w 1910998"/>
              <a:gd name="connsiteY108" fmla="*/ 185057 h 2095500"/>
              <a:gd name="connsiteX109" fmla="*/ 490412 w 1910998"/>
              <a:gd name="connsiteY109" fmla="*/ 168729 h 2095500"/>
              <a:gd name="connsiteX110" fmla="*/ 504019 w 1910998"/>
              <a:gd name="connsiteY110" fmla="*/ 144236 h 2095500"/>
              <a:gd name="connsiteX111" fmla="*/ 509462 w 1910998"/>
              <a:gd name="connsiteY111" fmla="*/ 133350 h 2095500"/>
              <a:gd name="connsiteX112" fmla="*/ 517626 w 1910998"/>
              <a:gd name="connsiteY112" fmla="*/ 125186 h 2095500"/>
              <a:gd name="connsiteX113" fmla="*/ 528512 w 1910998"/>
              <a:gd name="connsiteY113" fmla="*/ 108857 h 2095500"/>
              <a:gd name="connsiteX114" fmla="*/ 531233 w 1910998"/>
              <a:gd name="connsiteY114" fmla="*/ 76200 h 2095500"/>
              <a:gd name="connsiteX115" fmla="*/ 533955 w 1910998"/>
              <a:gd name="connsiteY115" fmla="*/ 62593 h 2095500"/>
              <a:gd name="connsiteX116" fmla="*/ 539398 w 1910998"/>
              <a:gd name="connsiteY116" fmla="*/ 29936 h 2095500"/>
              <a:gd name="connsiteX117" fmla="*/ 542119 w 1910998"/>
              <a:gd name="connsiteY117" fmla="*/ 10886 h 2095500"/>
              <a:gd name="connsiteX118" fmla="*/ 550283 w 1910998"/>
              <a:gd name="connsiteY118" fmla="*/ 5443 h 2095500"/>
              <a:gd name="connsiteX119" fmla="*/ 572055 w 1910998"/>
              <a:gd name="connsiteY119" fmla="*/ 0 h 2095500"/>
              <a:gd name="connsiteX120" fmla="*/ 642812 w 1910998"/>
              <a:gd name="connsiteY120" fmla="*/ 2722 h 2095500"/>
              <a:gd name="connsiteX121" fmla="*/ 650976 w 1910998"/>
              <a:gd name="connsiteY121" fmla="*/ 8165 h 2095500"/>
              <a:gd name="connsiteX122" fmla="*/ 656419 w 1910998"/>
              <a:gd name="connsiteY122" fmla="*/ 24493 h 2095500"/>
              <a:gd name="connsiteX123" fmla="*/ 661862 w 1910998"/>
              <a:gd name="connsiteY123" fmla="*/ 32657 h 2095500"/>
              <a:gd name="connsiteX124" fmla="*/ 667305 w 1910998"/>
              <a:gd name="connsiteY124" fmla="*/ 48986 h 2095500"/>
              <a:gd name="connsiteX125" fmla="*/ 670026 w 1910998"/>
              <a:gd name="connsiteY125" fmla="*/ 57150 h 2095500"/>
              <a:gd name="connsiteX126" fmla="*/ 675469 w 1910998"/>
              <a:gd name="connsiteY126" fmla="*/ 65315 h 2095500"/>
              <a:gd name="connsiteX127" fmla="*/ 680912 w 1910998"/>
              <a:gd name="connsiteY127" fmla="*/ 97972 h 2095500"/>
              <a:gd name="connsiteX128" fmla="*/ 683633 w 1910998"/>
              <a:gd name="connsiteY128" fmla="*/ 106136 h 2095500"/>
              <a:gd name="connsiteX129" fmla="*/ 691798 w 1910998"/>
              <a:gd name="connsiteY129" fmla="*/ 111579 h 2095500"/>
              <a:gd name="connsiteX130" fmla="*/ 699962 w 1910998"/>
              <a:gd name="connsiteY130" fmla="*/ 108857 h 2095500"/>
              <a:gd name="connsiteX131" fmla="*/ 719012 w 1910998"/>
              <a:gd name="connsiteY131" fmla="*/ 103415 h 2095500"/>
              <a:gd name="connsiteX132" fmla="*/ 765276 w 1910998"/>
              <a:gd name="connsiteY132" fmla="*/ 106136 h 2095500"/>
              <a:gd name="connsiteX133" fmla="*/ 778883 w 1910998"/>
              <a:gd name="connsiteY133" fmla="*/ 119743 h 2095500"/>
              <a:gd name="connsiteX134" fmla="*/ 836033 w 1910998"/>
              <a:gd name="connsiteY134" fmla="*/ 130629 h 2095500"/>
              <a:gd name="connsiteX135" fmla="*/ 844198 w 1910998"/>
              <a:gd name="connsiteY135" fmla="*/ 133350 h 2095500"/>
              <a:gd name="connsiteX136" fmla="*/ 863248 w 1910998"/>
              <a:gd name="connsiteY136" fmla="*/ 146957 h 2095500"/>
              <a:gd name="connsiteX137" fmla="*/ 871412 w 1910998"/>
              <a:gd name="connsiteY137" fmla="*/ 155122 h 2095500"/>
              <a:gd name="connsiteX138" fmla="*/ 890462 w 1910998"/>
              <a:gd name="connsiteY138" fmla="*/ 168729 h 2095500"/>
              <a:gd name="connsiteX139" fmla="*/ 895905 w 1910998"/>
              <a:gd name="connsiteY139" fmla="*/ 179615 h 2095500"/>
              <a:gd name="connsiteX140" fmla="*/ 901348 w 1910998"/>
              <a:gd name="connsiteY140" fmla="*/ 187779 h 2095500"/>
              <a:gd name="connsiteX141" fmla="*/ 909512 w 1910998"/>
              <a:gd name="connsiteY141" fmla="*/ 217715 h 2095500"/>
              <a:gd name="connsiteX142" fmla="*/ 920398 w 1910998"/>
              <a:gd name="connsiteY142" fmla="*/ 234043 h 2095500"/>
              <a:gd name="connsiteX143" fmla="*/ 931283 w 1910998"/>
              <a:gd name="connsiteY143" fmla="*/ 250372 h 2095500"/>
              <a:gd name="connsiteX144" fmla="*/ 955776 w 1910998"/>
              <a:gd name="connsiteY144" fmla="*/ 261257 h 2095500"/>
              <a:gd name="connsiteX145" fmla="*/ 963940 w 1910998"/>
              <a:gd name="connsiteY145" fmla="*/ 263979 h 2095500"/>
              <a:gd name="connsiteX146" fmla="*/ 982990 w 1910998"/>
              <a:gd name="connsiteY146" fmla="*/ 272143 h 2095500"/>
              <a:gd name="connsiteX147" fmla="*/ 1018369 w 1910998"/>
              <a:gd name="connsiteY147" fmla="*/ 274865 h 2095500"/>
              <a:gd name="connsiteX148" fmla="*/ 1026533 w 1910998"/>
              <a:gd name="connsiteY148" fmla="*/ 266700 h 2095500"/>
              <a:gd name="connsiteX149" fmla="*/ 1031976 w 1910998"/>
              <a:gd name="connsiteY149" fmla="*/ 253093 h 2095500"/>
              <a:gd name="connsiteX150" fmla="*/ 1037419 w 1910998"/>
              <a:gd name="connsiteY150" fmla="*/ 190500 h 2095500"/>
              <a:gd name="connsiteX151" fmla="*/ 1040140 w 1910998"/>
              <a:gd name="connsiteY151" fmla="*/ 141515 h 2095500"/>
              <a:gd name="connsiteX152" fmla="*/ 1042862 w 1910998"/>
              <a:gd name="connsiteY152" fmla="*/ 133350 h 2095500"/>
              <a:gd name="connsiteX153" fmla="*/ 1045583 w 1910998"/>
              <a:gd name="connsiteY153" fmla="*/ 114300 h 2095500"/>
              <a:gd name="connsiteX154" fmla="*/ 1053748 w 1910998"/>
              <a:gd name="connsiteY154" fmla="*/ 108857 h 2095500"/>
              <a:gd name="connsiteX155" fmla="*/ 1070076 w 1910998"/>
              <a:gd name="connsiteY155" fmla="*/ 103415 h 2095500"/>
              <a:gd name="connsiteX156" fmla="*/ 1140833 w 1910998"/>
              <a:gd name="connsiteY156" fmla="*/ 106136 h 2095500"/>
              <a:gd name="connsiteX157" fmla="*/ 1181655 w 1910998"/>
              <a:gd name="connsiteY157" fmla="*/ 117022 h 2095500"/>
              <a:gd name="connsiteX158" fmla="*/ 1197983 w 1910998"/>
              <a:gd name="connsiteY158" fmla="*/ 122465 h 2095500"/>
              <a:gd name="connsiteX159" fmla="*/ 1257855 w 1910998"/>
              <a:gd name="connsiteY159" fmla="*/ 125186 h 2095500"/>
              <a:gd name="connsiteX160" fmla="*/ 1266019 w 1910998"/>
              <a:gd name="connsiteY160" fmla="*/ 130629 h 2095500"/>
              <a:gd name="connsiteX161" fmla="*/ 1274183 w 1910998"/>
              <a:gd name="connsiteY161" fmla="*/ 138793 h 2095500"/>
              <a:gd name="connsiteX162" fmla="*/ 1285069 w 1910998"/>
              <a:gd name="connsiteY162" fmla="*/ 144236 h 2095500"/>
              <a:gd name="connsiteX163" fmla="*/ 1293233 w 1910998"/>
              <a:gd name="connsiteY163" fmla="*/ 152400 h 2095500"/>
              <a:gd name="connsiteX164" fmla="*/ 1309562 w 1910998"/>
              <a:gd name="connsiteY164" fmla="*/ 163286 h 2095500"/>
              <a:gd name="connsiteX165" fmla="*/ 1312283 w 1910998"/>
              <a:gd name="connsiteY165" fmla="*/ 155122 h 2095500"/>
              <a:gd name="connsiteX166" fmla="*/ 1304119 w 1910998"/>
              <a:gd name="connsiteY166" fmla="*/ 133350 h 2095500"/>
              <a:gd name="connsiteX167" fmla="*/ 1301398 w 1910998"/>
              <a:gd name="connsiteY167" fmla="*/ 125186 h 2095500"/>
              <a:gd name="connsiteX168" fmla="*/ 1295955 w 1910998"/>
              <a:gd name="connsiteY168" fmla="*/ 117022 h 2095500"/>
              <a:gd name="connsiteX169" fmla="*/ 1298676 w 1910998"/>
              <a:gd name="connsiteY169" fmla="*/ 103415 h 2095500"/>
              <a:gd name="connsiteX170" fmla="*/ 1306840 w 1910998"/>
              <a:gd name="connsiteY170" fmla="*/ 100693 h 2095500"/>
              <a:gd name="connsiteX171" fmla="*/ 1320448 w 1910998"/>
              <a:gd name="connsiteY171" fmla="*/ 97972 h 2095500"/>
              <a:gd name="connsiteX172" fmla="*/ 1399369 w 1910998"/>
              <a:gd name="connsiteY172" fmla="*/ 114300 h 2095500"/>
              <a:gd name="connsiteX173" fmla="*/ 1404812 w 1910998"/>
              <a:gd name="connsiteY173" fmla="*/ 141515 h 2095500"/>
              <a:gd name="connsiteX174" fmla="*/ 1407533 w 1910998"/>
              <a:gd name="connsiteY174" fmla="*/ 212272 h 2095500"/>
              <a:gd name="connsiteX175" fmla="*/ 1410255 w 1910998"/>
              <a:gd name="connsiteY175" fmla="*/ 220436 h 2095500"/>
              <a:gd name="connsiteX176" fmla="*/ 1415698 w 1910998"/>
              <a:gd name="connsiteY176" fmla="*/ 228600 h 2095500"/>
              <a:gd name="connsiteX177" fmla="*/ 1423862 w 1910998"/>
              <a:gd name="connsiteY177" fmla="*/ 236765 h 2095500"/>
              <a:gd name="connsiteX178" fmla="*/ 1437469 w 1910998"/>
              <a:gd name="connsiteY178" fmla="*/ 247650 h 2095500"/>
              <a:gd name="connsiteX179" fmla="*/ 1445633 w 1910998"/>
              <a:gd name="connsiteY179" fmla="*/ 258536 h 2095500"/>
              <a:gd name="connsiteX180" fmla="*/ 1453798 w 1910998"/>
              <a:gd name="connsiteY180" fmla="*/ 266700 h 2095500"/>
              <a:gd name="connsiteX181" fmla="*/ 1464683 w 1910998"/>
              <a:gd name="connsiteY181" fmla="*/ 283029 h 2095500"/>
              <a:gd name="connsiteX182" fmla="*/ 1486455 w 1910998"/>
              <a:gd name="connsiteY182" fmla="*/ 288472 h 2095500"/>
              <a:gd name="connsiteX183" fmla="*/ 1505505 w 1910998"/>
              <a:gd name="connsiteY183" fmla="*/ 293915 h 2095500"/>
              <a:gd name="connsiteX184" fmla="*/ 1513669 w 1910998"/>
              <a:gd name="connsiteY184" fmla="*/ 299357 h 2095500"/>
              <a:gd name="connsiteX185" fmla="*/ 1540883 w 1910998"/>
              <a:gd name="connsiteY185" fmla="*/ 307522 h 2095500"/>
              <a:gd name="connsiteX186" fmla="*/ 1557212 w 1910998"/>
              <a:gd name="connsiteY186" fmla="*/ 315686 h 2095500"/>
              <a:gd name="connsiteX187" fmla="*/ 1578983 w 1910998"/>
              <a:gd name="connsiteY187" fmla="*/ 323850 h 2095500"/>
              <a:gd name="connsiteX188" fmla="*/ 1587148 w 1910998"/>
              <a:gd name="connsiteY188" fmla="*/ 329293 h 2095500"/>
              <a:gd name="connsiteX189" fmla="*/ 1603476 w 1910998"/>
              <a:gd name="connsiteY189" fmla="*/ 337457 h 2095500"/>
              <a:gd name="connsiteX190" fmla="*/ 1608919 w 1910998"/>
              <a:gd name="connsiteY190" fmla="*/ 345622 h 2095500"/>
              <a:gd name="connsiteX191" fmla="*/ 1611640 w 1910998"/>
              <a:gd name="connsiteY191" fmla="*/ 353786 h 2095500"/>
              <a:gd name="connsiteX192" fmla="*/ 1622526 w 1910998"/>
              <a:gd name="connsiteY192" fmla="*/ 370115 h 2095500"/>
              <a:gd name="connsiteX193" fmla="*/ 1633412 w 1910998"/>
              <a:gd name="connsiteY193" fmla="*/ 386443 h 2095500"/>
              <a:gd name="connsiteX194" fmla="*/ 1638855 w 1910998"/>
              <a:gd name="connsiteY194" fmla="*/ 394607 h 2095500"/>
              <a:gd name="connsiteX195" fmla="*/ 1644298 w 1910998"/>
              <a:gd name="connsiteY195" fmla="*/ 405493 h 2095500"/>
              <a:gd name="connsiteX196" fmla="*/ 1647019 w 1910998"/>
              <a:gd name="connsiteY196" fmla="*/ 416379 h 2095500"/>
              <a:gd name="connsiteX197" fmla="*/ 1652462 w 1910998"/>
              <a:gd name="connsiteY197" fmla="*/ 440872 h 2095500"/>
              <a:gd name="connsiteX198" fmla="*/ 1657905 w 1910998"/>
              <a:gd name="connsiteY198" fmla="*/ 449036 h 2095500"/>
              <a:gd name="connsiteX199" fmla="*/ 1660626 w 1910998"/>
              <a:gd name="connsiteY199" fmla="*/ 457200 h 2095500"/>
              <a:gd name="connsiteX200" fmla="*/ 1666069 w 1910998"/>
              <a:gd name="connsiteY200" fmla="*/ 468086 h 2095500"/>
              <a:gd name="connsiteX201" fmla="*/ 1660626 w 1910998"/>
              <a:gd name="connsiteY201" fmla="*/ 478972 h 2095500"/>
              <a:gd name="connsiteX202" fmla="*/ 1644298 w 1910998"/>
              <a:gd name="connsiteY202" fmla="*/ 495300 h 2095500"/>
              <a:gd name="connsiteX203" fmla="*/ 1638855 w 1910998"/>
              <a:gd name="connsiteY203" fmla="*/ 506186 h 2095500"/>
              <a:gd name="connsiteX204" fmla="*/ 1638855 w 1910998"/>
              <a:gd name="connsiteY204" fmla="*/ 544286 h 2095500"/>
              <a:gd name="connsiteX205" fmla="*/ 1641576 w 1910998"/>
              <a:gd name="connsiteY205" fmla="*/ 552450 h 2095500"/>
              <a:gd name="connsiteX206" fmla="*/ 1649740 w 1910998"/>
              <a:gd name="connsiteY206" fmla="*/ 557893 h 2095500"/>
              <a:gd name="connsiteX207" fmla="*/ 1663348 w 1910998"/>
              <a:gd name="connsiteY207" fmla="*/ 555172 h 2095500"/>
              <a:gd name="connsiteX208" fmla="*/ 1674233 w 1910998"/>
              <a:gd name="connsiteY208" fmla="*/ 552450 h 2095500"/>
              <a:gd name="connsiteX209" fmla="*/ 1693283 w 1910998"/>
              <a:gd name="connsiteY209" fmla="*/ 549729 h 2095500"/>
              <a:gd name="connsiteX210" fmla="*/ 1739548 w 1910998"/>
              <a:gd name="connsiteY210" fmla="*/ 544286 h 2095500"/>
              <a:gd name="connsiteX211" fmla="*/ 1755876 w 1910998"/>
              <a:gd name="connsiteY211" fmla="*/ 538843 h 2095500"/>
              <a:gd name="connsiteX212" fmla="*/ 1772205 w 1910998"/>
              <a:gd name="connsiteY212" fmla="*/ 533400 h 2095500"/>
              <a:gd name="connsiteX213" fmla="*/ 1780369 w 1910998"/>
              <a:gd name="connsiteY213" fmla="*/ 527957 h 2095500"/>
              <a:gd name="connsiteX214" fmla="*/ 1785812 w 1910998"/>
              <a:gd name="connsiteY214" fmla="*/ 506186 h 2095500"/>
              <a:gd name="connsiteX215" fmla="*/ 1788533 w 1910998"/>
              <a:gd name="connsiteY215" fmla="*/ 468086 h 2095500"/>
              <a:gd name="connsiteX216" fmla="*/ 1799419 w 1910998"/>
              <a:gd name="connsiteY216" fmla="*/ 449036 h 2095500"/>
              <a:gd name="connsiteX217" fmla="*/ 1802140 w 1910998"/>
              <a:gd name="connsiteY217" fmla="*/ 440872 h 2095500"/>
              <a:gd name="connsiteX218" fmla="*/ 1832076 w 1910998"/>
              <a:gd name="connsiteY218" fmla="*/ 435429 h 2095500"/>
              <a:gd name="connsiteX219" fmla="*/ 1826633 w 1910998"/>
              <a:gd name="connsiteY219" fmla="*/ 484415 h 2095500"/>
              <a:gd name="connsiteX220" fmla="*/ 1815748 w 1910998"/>
              <a:gd name="connsiteY220" fmla="*/ 517072 h 2095500"/>
              <a:gd name="connsiteX221" fmla="*/ 1826633 w 1910998"/>
              <a:gd name="connsiteY221" fmla="*/ 574222 h 2095500"/>
              <a:gd name="connsiteX222" fmla="*/ 1845683 w 1910998"/>
              <a:gd name="connsiteY222" fmla="*/ 593272 h 2095500"/>
              <a:gd name="connsiteX223" fmla="*/ 1862012 w 1910998"/>
              <a:gd name="connsiteY223" fmla="*/ 604157 h 2095500"/>
              <a:gd name="connsiteX224" fmla="*/ 1867455 w 1910998"/>
              <a:gd name="connsiteY224" fmla="*/ 612322 h 2095500"/>
              <a:gd name="connsiteX225" fmla="*/ 1886505 w 1910998"/>
              <a:gd name="connsiteY225" fmla="*/ 620486 h 2095500"/>
              <a:gd name="connsiteX226" fmla="*/ 1902833 w 1910998"/>
              <a:gd name="connsiteY226" fmla="*/ 634093 h 2095500"/>
              <a:gd name="connsiteX227" fmla="*/ 1905555 w 1910998"/>
              <a:gd name="connsiteY227" fmla="*/ 644979 h 2095500"/>
              <a:gd name="connsiteX228" fmla="*/ 1910998 w 1910998"/>
              <a:gd name="connsiteY228" fmla="*/ 661307 h 2095500"/>
              <a:gd name="connsiteX229" fmla="*/ 1902833 w 1910998"/>
              <a:gd name="connsiteY229" fmla="*/ 669472 h 2095500"/>
              <a:gd name="connsiteX230" fmla="*/ 1894669 w 1910998"/>
              <a:gd name="connsiteY230" fmla="*/ 672193 h 2095500"/>
              <a:gd name="connsiteX231" fmla="*/ 1886505 w 1910998"/>
              <a:gd name="connsiteY231" fmla="*/ 677636 h 2095500"/>
              <a:gd name="connsiteX232" fmla="*/ 1870176 w 1910998"/>
              <a:gd name="connsiteY232" fmla="*/ 702129 h 2095500"/>
              <a:gd name="connsiteX233" fmla="*/ 1864733 w 1910998"/>
              <a:gd name="connsiteY233" fmla="*/ 710293 h 2095500"/>
              <a:gd name="connsiteX234" fmla="*/ 1862012 w 1910998"/>
              <a:gd name="connsiteY234" fmla="*/ 734786 h 2095500"/>
              <a:gd name="connsiteX235" fmla="*/ 1859290 w 1910998"/>
              <a:gd name="connsiteY235" fmla="*/ 745672 h 2095500"/>
              <a:gd name="connsiteX236" fmla="*/ 1856569 w 1910998"/>
              <a:gd name="connsiteY236" fmla="*/ 816429 h 2095500"/>
              <a:gd name="connsiteX237" fmla="*/ 1851126 w 1910998"/>
              <a:gd name="connsiteY237" fmla="*/ 884465 h 2095500"/>
              <a:gd name="connsiteX238" fmla="*/ 1848405 w 1910998"/>
              <a:gd name="connsiteY238" fmla="*/ 979715 h 2095500"/>
              <a:gd name="connsiteX239" fmla="*/ 1837519 w 1910998"/>
              <a:gd name="connsiteY239" fmla="*/ 996043 h 2095500"/>
              <a:gd name="connsiteX240" fmla="*/ 1834798 w 1910998"/>
              <a:gd name="connsiteY240" fmla="*/ 1004207 h 2095500"/>
              <a:gd name="connsiteX241" fmla="*/ 1832076 w 1910998"/>
              <a:gd name="connsiteY241" fmla="*/ 1015093 h 2095500"/>
              <a:gd name="connsiteX242" fmla="*/ 1815748 w 1910998"/>
              <a:gd name="connsiteY242" fmla="*/ 1023257 h 2095500"/>
              <a:gd name="connsiteX243" fmla="*/ 1807583 w 1910998"/>
              <a:gd name="connsiteY243" fmla="*/ 1028700 h 2095500"/>
              <a:gd name="connsiteX244" fmla="*/ 1780369 w 1910998"/>
              <a:gd name="connsiteY244" fmla="*/ 1036865 h 2095500"/>
              <a:gd name="connsiteX245" fmla="*/ 1772205 w 1910998"/>
              <a:gd name="connsiteY245" fmla="*/ 1039586 h 2095500"/>
              <a:gd name="connsiteX246" fmla="*/ 1761319 w 1910998"/>
              <a:gd name="connsiteY246" fmla="*/ 1042307 h 2095500"/>
              <a:gd name="connsiteX247" fmla="*/ 1744990 w 1910998"/>
              <a:gd name="connsiteY247" fmla="*/ 1047750 h 2095500"/>
              <a:gd name="connsiteX248" fmla="*/ 1728662 w 1910998"/>
              <a:gd name="connsiteY248" fmla="*/ 1053193 h 2095500"/>
              <a:gd name="connsiteX249" fmla="*/ 1720498 w 1910998"/>
              <a:gd name="connsiteY249" fmla="*/ 1055915 h 2095500"/>
              <a:gd name="connsiteX250" fmla="*/ 1712333 w 1910998"/>
              <a:gd name="connsiteY250" fmla="*/ 1061357 h 2095500"/>
              <a:gd name="connsiteX251" fmla="*/ 1679676 w 1910998"/>
              <a:gd name="connsiteY251" fmla="*/ 1064079 h 2095500"/>
              <a:gd name="connsiteX252" fmla="*/ 1657905 w 1910998"/>
              <a:gd name="connsiteY252" fmla="*/ 1066800 h 2095500"/>
              <a:gd name="connsiteX253" fmla="*/ 1649740 w 1910998"/>
              <a:gd name="connsiteY253" fmla="*/ 1077686 h 2095500"/>
              <a:gd name="connsiteX254" fmla="*/ 1636133 w 1910998"/>
              <a:gd name="connsiteY254" fmla="*/ 1099457 h 2095500"/>
              <a:gd name="connsiteX255" fmla="*/ 1633412 w 1910998"/>
              <a:gd name="connsiteY255" fmla="*/ 1107622 h 2095500"/>
              <a:gd name="connsiteX256" fmla="*/ 1625248 w 1910998"/>
              <a:gd name="connsiteY256" fmla="*/ 1110343 h 2095500"/>
              <a:gd name="connsiteX257" fmla="*/ 1606198 w 1910998"/>
              <a:gd name="connsiteY257" fmla="*/ 1121229 h 2095500"/>
              <a:gd name="connsiteX258" fmla="*/ 1578983 w 1910998"/>
              <a:gd name="connsiteY258" fmla="*/ 1129393 h 2095500"/>
              <a:gd name="connsiteX259" fmla="*/ 1570819 w 1910998"/>
              <a:gd name="connsiteY259" fmla="*/ 1145722 h 2095500"/>
              <a:gd name="connsiteX260" fmla="*/ 1581705 w 1910998"/>
              <a:gd name="connsiteY260" fmla="*/ 1162050 h 2095500"/>
              <a:gd name="connsiteX261" fmla="*/ 1589869 w 1910998"/>
              <a:gd name="connsiteY261" fmla="*/ 1189265 h 2095500"/>
              <a:gd name="connsiteX262" fmla="*/ 1606198 w 1910998"/>
              <a:gd name="connsiteY262" fmla="*/ 1205593 h 2095500"/>
              <a:gd name="connsiteX263" fmla="*/ 1611640 w 1910998"/>
              <a:gd name="connsiteY263" fmla="*/ 1213757 h 2095500"/>
              <a:gd name="connsiteX264" fmla="*/ 1619805 w 1910998"/>
              <a:gd name="connsiteY264" fmla="*/ 1219200 h 2095500"/>
              <a:gd name="connsiteX265" fmla="*/ 1627969 w 1910998"/>
              <a:gd name="connsiteY265" fmla="*/ 1227365 h 2095500"/>
              <a:gd name="connsiteX266" fmla="*/ 1636133 w 1910998"/>
              <a:gd name="connsiteY266" fmla="*/ 1243693 h 2095500"/>
              <a:gd name="connsiteX267" fmla="*/ 1644298 w 1910998"/>
              <a:gd name="connsiteY267" fmla="*/ 1251857 h 2095500"/>
              <a:gd name="connsiteX268" fmla="*/ 1663348 w 1910998"/>
              <a:gd name="connsiteY268" fmla="*/ 1270907 h 2095500"/>
              <a:gd name="connsiteX269" fmla="*/ 1668790 w 1910998"/>
              <a:gd name="connsiteY269" fmla="*/ 1279072 h 2095500"/>
              <a:gd name="connsiteX270" fmla="*/ 1676955 w 1910998"/>
              <a:gd name="connsiteY270" fmla="*/ 1287236 h 2095500"/>
              <a:gd name="connsiteX271" fmla="*/ 1679676 w 1910998"/>
              <a:gd name="connsiteY271" fmla="*/ 1298122 h 2095500"/>
              <a:gd name="connsiteX272" fmla="*/ 1682398 w 1910998"/>
              <a:gd name="connsiteY272" fmla="*/ 1336222 h 2095500"/>
              <a:gd name="connsiteX273" fmla="*/ 1693283 w 1910998"/>
              <a:gd name="connsiteY273" fmla="*/ 1360715 h 2095500"/>
              <a:gd name="connsiteX274" fmla="*/ 1709612 w 1910998"/>
              <a:gd name="connsiteY274" fmla="*/ 1371600 h 2095500"/>
              <a:gd name="connsiteX275" fmla="*/ 1717776 w 1910998"/>
              <a:gd name="connsiteY275" fmla="*/ 1377043 h 2095500"/>
              <a:gd name="connsiteX276" fmla="*/ 1725940 w 1910998"/>
              <a:gd name="connsiteY276" fmla="*/ 1385207 h 2095500"/>
              <a:gd name="connsiteX277" fmla="*/ 1750433 w 1910998"/>
              <a:gd name="connsiteY277" fmla="*/ 1404257 h 2095500"/>
              <a:gd name="connsiteX278" fmla="*/ 1761319 w 1910998"/>
              <a:gd name="connsiteY278" fmla="*/ 1420586 h 2095500"/>
              <a:gd name="connsiteX279" fmla="*/ 1766762 w 1910998"/>
              <a:gd name="connsiteY279" fmla="*/ 1439636 h 2095500"/>
              <a:gd name="connsiteX280" fmla="*/ 1772205 w 1910998"/>
              <a:gd name="connsiteY280" fmla="*/ 1447800 h 2095500"/>
              <a:gd name="connsiteX281" fmla="*/ 1734105 w 1910998"/>
              <a:gd name="connsiteY281" fmla="*/ 1447800 h 2095500"/>
              <a:gd name="connsiteX282" fmla="*/ 1709612 w 1910998"/>
              <a:gd name="connsiteY282" fmla="*/ 1450522 h 2095500"/>
              <a:gd name="connsiteX283" fmla="*/ 1701448 w 1910998"/>
              <a:gd name="connsiteY283" fmla="*/ 1455965 h 2095500"/>
              <a:gd name="connsiteX284" fmla="*/ 1693283 w 1910998"/>
              <a:gd name="connsiteY284" fmla="*/ 1458686 h 2095500"/>
              <a:gd name="connsiteX285" fmla="*/ 1682398 w 1910998"/>
              <a:gd name="connsiteY285" fmla="*/ 1477736 h 2095500"/>
              <a:gd name="connsiteX286" fmla="*/ 1671512 w 1910998"/>
              <a:gd name="connsiteY286" fmla="*/ 1494065 h 2095500"/>
              <a:gd name="connsiteX287" fmla="*/ 1674233 w 1910998"/>
              <a:gd name="connsiteY287" fmla="*/ 1524000 h 2095500"/>
              <a:gd name="connsiteX288" fmla="*/ 1679676 w 1910998"/>
              <a:gd name="connsiteY288" fmla="*/ 1540329 h 2095500"/>
              <a:gd name="connsiteX289" fmla="*/ 1687840 w 1910998"/>
              <a:gd name="connsiteY289" fmla="*/ 1559379 h 2095500"/>
              <a:gd name="connsiteX290" fmla="*/ 1685119 w 1910998"/>
              <a:gd name="connsiteY290" fmla="*/ 1570265 h 2095500"/>
              <a:gd name="connsiteX291" fmla="*/ 1674233 w 1910998"/>
              <a:gd name="connsiteY291" fmla="*/ 1572986 h 2095500"/>
              <a:gd name="connsiteX292" fmla="*/ 1652462 w 1910998"/>
              <a:gd name="connsiteY292" fmla="*/ 1575707 h 2095500"/>
              <a:gd name="connsiteX293" fmla="*/ 1647019 w 1910998"/>
              <a:gd name="connsiteY293" fmla="*/ 1583872 h 2095500"/>
              <a:gd name="connsiteX294" fmla="*/ 1641576 w 1910998"/>
              <a:gd name="connsiteY294" fmla="*/ 1621972 h 2095500"/>
              <a:gd name="connsiteX295" fmla="*/ 1649740 w 1910998"/>
              <a:gd name="connsiteY295" fmla="*/ 1676400 h 2095500"/>
              <a:gd name="connsiteX296" fmla="*/ 1655183 w 1910998"/>
              <a:gd name="connsiteY296" fmla="*/ 1684565 h 2095500"/>
              <a:gd name="connsiteX297" fmla="*/ 1655183 w 1910998"/>
              <a:gd name="connsiteY297" fmla="*/ 1796143 h 2095500"/>
              <a:gd name="connsiteX298" fmla="*/ 1649740 w 1910998"/>
              <a:gd name="connsiteY298" fmla="*/ 1804307 h 2095500"/>
              <a:gd name="connsiteX299" fmla="*/ 1633412 w 1910998"/>
              <a:gd name="connsiteY299" fmla="*/ 1809750 h 2095500"/>
              <a:gd name="connsiteX300" fmla="*/ 1603476 w 1910998"/>
              <a:gd name="connsiteY300" fmla="*/ 1807029 h 2095500"/>
              <a:gd name="connsiteX301" fmla="*/ 1589869 w 1910998"/>
              <a:gd name="connsiteY301" fmla="*/ 1771650 h 2095500"/>
              <a:gd name="connsiteX302" fmla="*/ 1584426 w 1910998"/>
              <a:gd name="connsiteY302" fmla="*/ 1749879 h 2095500"/>
              <a:gd name="connsiteX303" fmla="*/ 1576262 w 1910998"/>
              <a:gd name="connsiteY303" fmla="*/ 1744436 h 2095500"/>
              <a:gd name="connsiteX304" fmla="*/ 1570819 w 1910998"/>
              <a:gd name="connsiteY304" fmla="*/ 1736272 h 2095500"/>
              <a:gd name="connsiteX305" fmla="*/ 1554490 w 1910998"/>
              <a:gd name="connsiteY305" fmla="*/ 1725386 h 2095500"/>
              <a:gd name="connsiteX306" fmla="*/ 1513669 w 1910998"/>
              <a:gd name="connsiteY306" fmla="*/ 1741715 h 2095500"/>
              <a:gd name="connsiteX307" fmla="*/ 1508226 w 1910998"/>
              <a:gd name="connsiteY307" fmla="*/ 1749879 h 2095500"/>
              <a:gd name="connsiteX308" fmla="*/ 1497340 w 1910998"/>
              <a:gd name="connsiteY308" fmla="*/ 1763486 h 2095500"/>
              <a:gd name="connsiteX309" fmla="*/ 1472848 w 1910998"/>
              <a:gd name="connsiteY309" fmla="*/ 1782536 h 2095500"/>
              <a:gd name="connsiteX310" fmla="*/ 1464683 w 1910998"/>
              <a:gd name="connsiteY310" fmla="*/ 1787979 h 2095500"/>
              <a:gd name="connsiteX311" fmla="*/ 1445633 w 1910998"/>
              <a:gd name="connsiteY311" fmla="*/ 1793422 h 2095500"/>
              <a:gd name="connsiteX312" fmla="*/ 1432026 w 1910998"/>
              <a:gd name="connsiteY312" fmla="*/ 1809750 h 2095500"/>
              <a:gd name="connsiteX313" fmla="*/ 1421140 w 1910998"/>
              <a:gd name="connsiteY313" fmla="*/ 1836965 h 2095500"/>
              <a:gd name="connsiteX314" fmla="*/ 1407533 w 1910998"/>
              <a:gd name="connsiteY314" fmla="*/ 1847850 h 2095500"/>
              <a:gd name="connsiteX315" fmla="*/ 1391205 w 1910998"/>
              <a:gd name="connsiteY315" fmla="*/ 1853293 h 2095500"/>
              <a:gd name="connsiteX316" fmla="*/ 1393926 w 1910998"/>
              <a:gd name="connsiteY316" fmla="*/ 1885950 h 2095500"/>
              <a:gd name="connsiteX317" fmla="*/ 1396648 w 1910998"/>
              <a:gd name="connsiteY317" fmla="*/ 1894115 h 2095500"/>
              <a:gd name="connsiteX318" fmla="*/ 1399369 w 1910998"/>
              <a:gd name="connsiteY318" fmla="*/ 1905000 h 2095500"/>
              <a:gd name="connsiteX319" fmla="*/ 1410255 w 1910998"/>
              <a:gd name="connsiteY319" fmla="*/ 1913165 h 2095500"/>
              <a:gd name="connsiteX320" fmla="*/ 1415698 w 1910998"/>
              <a:gd name="connsiteY320" fmla="*/ 1921329 h 2095500"/>
              <a:gd name="connsiteX321" fmla="*/ 1412976 w 1910998"/>
              <a:gd name="connsiteY321" fmla="*/ 1940379 h 2095500"/>
              <a:gd name="connsiteX322" fmla="*/ 1396648 w 1910998"/>
              <a:gd name="connsiteY322" fmla="*/ 1945822 h 2095500"/>
              <a:gd name="connsiteX323" fmla="*/ 1339498 w 1910998"/>
              <a:gd name="connsiteY323" fmla="*/ 1948543 h 2095500"/>
              <a:gd name="connsiteX324" fmla="*/ 1323169 w 1910998"/>
              <a:gd name="connsiteY324" fmla="*/ 1956707 h 2095500"/>
              <a:gd name="connsiteX325" fmla="*/ 1315005 w 1910998"/>
              <a:gd name="connsiteY325" fmla="*/ 1959429 h 2095500"/>
              <a:gd name="connsiteX326" fmla="*/ 1295955 w 1910998"/>
              <a:gd name="connsiteY326" fmla="*/ 1967593 h 2095500"/>
              <a:gd name="connsiteX327" fmla="*/ 1279626 w 1910998"/>
              <a:gd name="connsiteY327" fmla="*/ 1978479 h 2095500"/>
              <a:gd name="connsiteX328" fmla="*/ 1271462 w 1910998"/>
              <a:gd name="connsiteY328" fmla="*/ 1983922 h 2095500"/>
              <a:gd name="connsiteX329" fmla="*/ 1263298 w 1910998"/>
              <a:gd name="connsiteY329" fmla="*/ 1992086 h 2095500"/>
              <a:gd name="connsiteX330" fmla="*/ 1241526 w 1910998"/>
              <a:gd name="connsiteY330" fmla="*/ 1997529 h 2095500"/>
              <a:gd name="connsiteX331" fmla="*/ 1233362 w 1910998"/>
              <a:gd name="connsiteY331" fmla="*/ 2000250 h 2095500"/>
              <a:gd name="connsiteX332" fmla="*/ 1208869 w 1910998"/>
              <a:gd name="connsiteY332" fmla="*/ 2013857 h 2095500"/>
              <a:gd name="connsiteX333" fmla="*/ 1203426 w 1910998"/>
              <a:gd name="connsiteY333" fmla="*/ 2043793 h 2095500"/>
              <a:gd name="connsiteX334" fmla="*/ 1200705 w 1910998"/>
              <a:gd name="connsiteY334" fmla="*/ 2081893 h 2095500"/>
              <a:gd name="connsiteX335" fmla="*/ 1192540 w 1910998"/>
              <a:gd name="connsiteY335" fmla="*/ 2090057 h 2095500"/>
              <a:gd name="connsiteX336" fmla="*/ 1176212 w 1910998"/>
              <a:gd name="connsiteY336" fmla="*/ 2095500 h 2095500"/>
              <a:gd name="connsiteX337" fmla="*/ 1151719 w 1910998"/>
              <a:gd name="connsiteY337" fmla="*/ 2090057 h 2095500"/>
              <a:gd name="connsiteX338" fmla="*/ 1138112 w 1910998"/>
              <a:gd name="connsiteY338" fmla="*/ 2079172 h 2095500"/>
              <a:gd name="connsiteX339" fmla="*/ 1129948 w 1910998"/>
              <a:gd name="connsiteY339" fmla="*/ 2071007 h 2095500"/>
              <a:gd name="connsiteX340" fmla="*/ 1138112 w 1910998"/>
              <a:gd name="connsiteY340" fmla="*/ 2065565 h 2095500"/>
              <a:gd name="connsiteX341" fmla="*/ 1127226 w 1910998"/>
              <a:gd name="connsiteY341" fmla="*/ 2027465 h 2095500"/>
              <a:gd name="connsiteX342" fmla="*/ 1094569 w 1910998"/>
              <a:gd name="connsiteY342" fmla="*/ 2024743 h 2095500"/>
              <a:gd name="connsiteX343" fmla="*/ 1080962 w 1910998"/>
              <a:gd name="connsiteY343" fmla="*/ 2011136 h 2095500"/>
              <a:gd name="connsiteX344" fmla="*/ 1072798 w 1910998"/>
              <a:gd name="connsiteY344" fmla="*/ 1992086 h 2095500"/>
              <a:gd name="connsiteX345" fmla="*/ 1064633 w 1910998"/>
              <a:gd name="connsiteY345" fmla="*/ 1989365 h 2095500"/>
              <a:gd name="connsiteX346" fmla="*/ 1056469 w 1910998"/>
              <a:gd name="connsiteY346" fmla="*/ 1983922 h 2095500"/>
              <a:gd name="connsiteX347" fmla="*/ 1029255 w 1910998"/>
              <a:gd name="connsiteY347" fmla="*/ 1981200 h 2095500"/>
              <a:gd name="connsiteX348" fmla="*/ 1026533 w 1910998"/>
              <a:gd name="connsiteY348" fmla="*/ 1967593 h 2095500"/>
              <a:gd name="connsiteX349" fmla="*/ 1018369 w 1910998"/>
              <a:gd name="connsiteY349" fmla="*/ 1959429 h 2095500"/>
              <a:gd name="connsiteX350" fmla="*/ 985712 w 1910998"/>
              <a:gd name="connsiteY350" fmla="*/ 1951265 h 2095500"/>
              <a:gd name="connsiteX351" fmla="*/ 972105 w 1910998"/>
              <a:gd name="connsiteY351" fmla="*/ 1937657 h 2095500"/>
              <a:gd name="connsiteX352" fmla="*/ 955776 w 1910998"/>
              <a:gd name="connsiteY352" fmla="*/ 1926772 h 2095500"/>
              <a:gd name="connsiteX353" fmla="*/ 944890 w 1910998"/>
              <a:gd name="connsiteY353" fmla="*/ 1910443 h 2095500"/>
              <a:gd name="connsiteX354" fmla="*/ 942169 w 1910998"/>
              <a:gd name="connsiteY354" fmla="*/ 1894115 h 2095500"/>
              <a:gd name="connsiteX355" fmla="*/ 917676 w 1910998"/>
              <a:gd name="connsiteY355" fmla="*/ 1875065 h 2095500"/>
              <a:gd name="connsiteX356" fmla="*/ 909512 w 1910998"/>
              <a:gd name="connsiteY356" fmla="*/ 1869622 h 2095500"/>
              <a:gd name="connsiteX357" fmla="*/ 901348 w 1910998"/>
              <a:gd name="connsiteY357" fmla="*/ 1866900 h 2095500"/>
              <a:gd name="connsiteX358" fmla="*/ 885019 w 1910998"/>
              <a:gd name="connsiteY358" fmla="*/ 1856015 h 2095500"/>
              <a:gd name="connsiteX359" fmla="*/ 868690 w 1910998"/>
              <a:gd name="connsiteY359" fmla="*/ 1845129 h 2095500"/>
              <a:gd name="connsiteX360" fmla="*/ 849640 w 1910998"/>
              <a:gd name="connsiteY360" fmla="*/ 1839686 h 2095500"/>
              <a:gd name="connsiteX361" fmla="*/ 830590 w 1910998"/>
              <a:gd name="connsiteY361" fmla="*/ 1828800 h 2095500"/>
              <a:gd name="connsiteX362" fmla="*/ 822426 w 1910998"/>
              <a:gd name="connsiteY362" fmla="*/ 1826079 h 2095500"/>
              <a:gd name="connsiteX363" fmla="*/ 803376 w 1910998"/>
              <a:gd name="connsiteY363" fmla="*/ 1801586 h 2095500"/>
              <a:gd name="connsiteX364" fmla="*/ 797933 w 1910998"/>
              <a:gd name="connsiteY364" fmla="*/ 1793422 h 2095500"/>
              <a:gd name="connsiteX365" fmla="*/ 792490 w 1910998"/>
              <a:gd name="connsiteY365" fmla="*/ 1785257 h 2095500"/>
              <a:gd name="connsiteX366" fmla="*/ 789769 w 1910998"/>
              <a:gd name="connsiteY366" fmla="*/ 1777093 h 2095500"/>
              <a:gd name="connsiteX367" fmla="*/ 797933 w 1910998"/>
              <a:gd name="connsiteY367" fmla="*/ 1741715 h 2095500"/>
              <a:gd name="connsiteX368" fmla="*/ 795212 w 1910998"/>
              <a:gd name="connsiteY368" fmla="*/ 1719943 h 2095500"/>
              <a:gd name="connsiteX369" fmla="*/ 787048 w 1910998"/>
              <a:gd name="connsiteY369" fmla="*/ 1714500 h 2095500"/>
              <a:gd name="connsiteX370" fmla="*/ 773440 w 1910998"/>
              <a:gd name="connsiteY370" fmla="*/ 1711779 h 2095500"/>
              <a:gd name="connsiteX371" fmla="*/ 765276 w 1910998"/>
              <a:gd name="connsiteY371" fmla="*/ 1709057 h 2095500"/>
              <a:gd name="connsiteX372" fmla="*/ 757112 w 1910998"/>
              <a:gd name="connsiteY372" fmla="*/ 1700893 h 2095500"/>
              <a:gd name="connsiteX373" fmla="*/ 748948 w 1910998"/>
              <a:gd name="connsiteY373" fmla="*/ 1684565 h 2095500"/>
              <a:gd name="connsiteX374" fmla="*/ 740783 w 1910998"/>
              <a:gd name="connsiteY374" fmla="*/ 1681843 h 2095500"/>
              <a:gd name="connsiteX375" fmla="*/ 732619 w 1910998"/>
              <a:gd name="connsiteY375" fmla="*/ 1676400 h 2095500"/>
              <a:gd name="connsiteX376" fmla="*/ 724455 w 1910998"/>
              <a:gd name="connsiteY376" fmla="*/ 1673679 h 2095500"/>
              <a:gd name="connsiteX377" fmla="*/ 686355 w 1910998"/>
              <a:gd name="connsiteY377" fmla="*/ 1668236 h 2095500"/>
              <a:gd name="connsiteX378" fmla="*/ 621040 w 1910998"/>
              <a:gd name="connsiteY378" fmla="*/ 1662793 h 2095500"/>
              <a:gd name="connsiteX379" fmla="*/ 604712 w 1910998"/>
              <a:gd name="connsiteY379" fmla="*/ 1657350 h 2095500"/>
              <a:gd name="connsiteX380" fmla="*/ 591105 w 1910998"/>
              <a:gd name="connsiteY380" fmla="*/ 1660072 h 2095500"/>
              <a:gd name="connsiteX381" fmla="*/ 582940 w 1910998"/>
              <a:gd name="connsiteY381" fmla="*/ 1665515 h 2095500"/>
              <a:gd name="connsiteX382" fmla="*/ 574776 w 1910998"/>
              <a:gd name="connsiteY382" fmla="*/ 1668236 h 2095500"/>
              <a:gd name="connsiteX383" fmla="*/ 558448 w 1910998"/>
              <a:gd name="connsiteY383" fmla="*/ 1679122 h 2095500"/>
              <a:gd name="connsiteX384" fmla="*/ 544840 w 1910998"/>
              <a:gd name="connsiteY384" fmla="*/ 1706336 h 2095500"/>
              <a:gd name="connsiteX385" fmla="*/ 539398 w 1910998"/>
              <a:gd name="connsiteY385" fmla="*/ 1714500 h 2095500"/>
              <a:gd name="connsiteX386" fmla="*/ 525790 w 1910998"/>
              <a:gd name="connsiteY386" fmla="*/ 1717222 h 2095500"/>
              <a:gd name="connsiteX387" fmla="*/ 517626 w 1910998"/>
              <a:gd name="connsiteY387" fmla="*/ 1719943 h 2095500"/>
              <a:gd name="connsiteX388" fmla="*/ 501298 w 1910998"/>
              <a:gd name="connsiteY388" fmla="*/ 1730829 h 2095500"/>
              <a:gd name="connsiteX389" fmla="*/ 493133 w 1910998"/>
              <a:gd name="connsiteY389" fmla="*/ 1736272 h 2095500"/>
              <a:gd name="connsiteX390" fmla="*/ 476805 w 1910998"/>
              <a:gd name="connsiteY390" fmla="*/ 1741715 h 2095500"/>
              <a:gd name="connsiteX391" fmla="*/ 479526 w 1910998"/>
              <a:gd name="connsiteY391" fmla="*/ 1755322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1910998" h="2095500">
                <a:moveTo>
                  <a:pt x="479526" y="1755322"/>
                </a:moveTo>
                <a:cubicBezTo>
                  <a:pt x="478619" y="1756683"/>
                  <a:pt x="473405" y="1752433"/>
                  <a:pt x="471362" y="1749879"/>
                </a:cubicBezTo>
                <a:cubicBezTo>
                  <a:pt x="462361" y="1738628"/>
                  <a:pt x="477459" y="1742986"/>
                  <a:pt x="460476" y="1733550"/>
                </a:cubicBezTo>
                <a:cubicBezTo>
                  <a:pt x="455461" y="1730764"/>
                  <a:pt x="449591" y="1729921"/>
                  <a:pt x="444148" y="1728107"/>
                </a:cubicBezTo>
                <a:cubicBezTo>
                  <a:pt x="443241" y="1725386"/>
                  <a:pt x="442214" y="1722701"/>
                  <a:pt x="441426" y="1719943"/>
                </a:cubicBezTo>
                <a:cubicBezTo>
                  <a:pt x="438927" y="1711197"/>
                  <a:pt x="439892" y="1707523"/>
                  <a:pt x="433262" y="1700893"/>
                </a:cubicBezTo>
                <a:cubicBezTo>
                  <a:pt x="430949" y="1698580"/>
                  <a:pt x="427819" y="1697264"/>
                  <a:pt x="425098" y="1695450"/>
                </a:cubicBezTo>
                <a:cubicBezTo>
                  <a:pt x="414525" y="1663731"/>
                  <a:pt x="416388" y="1675870"/>
                  <a:pt x="422376" y="1621972"/>
                </a:cubicBezTo>
                <a:cubicBezTo>
                  <a:pt x="424190" y="1605650"/>
                  <a:pt x="425704" y="1607053"/>
                  <a:pt x="435983" y="1600200"/>
                </a:cubicBezTo>
                <a:cubicBezTo>
                  <a:pt x="436890" y="1597479"/>
                  <a:pt x="436913" y="1594276"/>
                  <a:pt x="438705" y="1592036"/>
                </a:cubicBezTo>
                <a:cubicBezTo>
                  <a:pt x="440748" y="1589482"/>
                  <a:pt x="444556" y="1588906"/>
                  <a:pt x="446869" y="1586593"/>
                </a:cubicBezTo>
                <a:cubicBezTo>
                  <a:pt x="449182" y="1584280"/>
                  <a:pt x="450498" y="1581150"/>
                  <a:pt x="452312" y="1578429"/>
                </a:cubicBezTo>
                <a:cubicBezTo>
                  <a:pt x="455127" y="1569982"/>
                  <a:pt x="455431" y="1567787"/>
                  <a:pt x="460476" y="1559379"/>
                </a:cubicBezTo>
                <a:cubicBezTo>
                  <a:pt x="463842" y="1553770"/>
                  <a:pt x="471362" y="1543050"/>
                  <a:pt x="471362" y="1543050"/>
                </a:cubicBezTo>
                <a:cubicBezTo>
                  <a:pt x="473176" y="1537607"/>
                  <a:pt x="475680" y="1532348"/>
                  <a:pt x="476805" y="1526722"/>
                </a:cubicBezTo>
                <a:cubicBezTo>
                  <a:pt x="478619" y="1517650"/>
                  <a:pt x="479323" y="1508284"/>
                  <a:pt x="482248" y="1499507"/>
                </a:cubicBezTo>
                <a:cubicBezTo>
                  <a:pt x="486714" y="1486108"/>
                  <a:pt x="484497" y="1494172"/>
                  <a:pt x="487690" y="1475015"/>
                </a:cubicBezTo>
                <a:cubicBezTo>
                  <a:pt x="486081" y="1463753"/>
                  <a:pt x="486318" y="1457297"/>
                  <a:pt x="482248" y="1447800"/>
                </a:cubicBezTo>
                <a:cubicBezTo>
                  <a:pt x="480650" y="1444071"/>
                  <a:pt x="478230" y="1440713"/>
                  <a:pt x="476805" y="1436915"/>
                </a:cubicBezTo>
                <a:cubicBezTo>
                  <a:pt x="475492" y="1433413"/>
                  <a:pt x="475158" y="1429612"/>
                  <a:pt x="474083" y="1426029"/>
                </a:cubicBezTo>
                <a:cubicBezTo>
                  <a:pt x="472434" y="1420534"/>
                  <a:pt x="468640" y="1409700"/>
                  <a:pt x="468640" y="1409700"/>
                </a:cubicBezTo>
                <a:cubicBezTo>
                  <a:pt x="469547" y="1406072"/>
                  <a:pt x="469689" y="1402160"/>
                  <a:pt x="471362" y="1398815"/>
                </a:cubicBezTo>
                <a:cubicBezTo>
                  <a:pt x="479300" y="1382939"/>
                  <a:pt x="479186" y="1384528"/>
                  <a:pt x="490412" y="1377043"/>
                </a:cubicBezTo>
                <a:cubicBezTo>
                  <a:pt x="492226" y="1374322"/>
                  <a:pt x="493301" y="1370922"/>
                  <a:pt x="495855" y="1368879"/>
                </a:cubicBezTo>
                <a:cubicBezTo>
                  <a:pt x="498095" y="1367087"/>
                  <a:pt x="501382" y="1367287"/>
                  <a:pt x="504019" y="1366157"/>
                </a:cubicBezTo>
                <a:cubicBezTo>
                  <a:pt x="507748" y="1364559"/>
                  <a:pt x="511276" y="1362529"/>
                  <a:pt x="514905" y="1360715"/>
                </a:cubicBezTo>
                <a:cubicBezTo>
                  <a:pt x="520098" y="1339940"/>
                  <a:pt x="519167" y="1348542"/>
                  <a:pt x="514905" y="1314450"/>
                </a:cubicBezTo>
                <a:cubicBezTo>
                  <a:pt x="514549" y="1311604"/>
                  <a:pt x="513466" y="1308852"/>
                  <a:pt x="512183" y="1306286"/>
                </a:cubicBezTo>
                <a:cubicBezTo>
                  <a:pt x="510720" y="1303361"/>
                  <a:pt x="508554" y="1300843"/>
                  <a:pt x="506740" y="1298122"/>
                </a:cubicBezTo>
                <a:cubicBezTo>
                  <a:pt x="500190" y="1278467"/>
                  <a:pt x="507313" y="1301840"/>
                  <a:pt x="501298" y="1262743"/>
                </a:cubicBezTo>
                <a:cubicBezTo>
                  <a:pt x="500171" y="1255421"/>
                  <a:pt x="497169" y="1252468"/>
                  <a:pt x="493133" y="1246415"/>
                </a:cubicBezTo>
                <a:cubicBezTo>
                  <a:pt x="483214" y="1216650"/>
                  <a:pt x="499031" y="1261725"/>
                  <a:pt x="484969" y="1230086"/>
                </a:cubicBezTo>
                <a:cubicBezTo>
                  <a:pt x="482639" y="1224843"/>
                  <a:pt x="481340" y="1219200"/>
                  <a:pt x="479526" y="1213757"/>
                </a:cubicBezTo>
                <a:cubicBezTo>
                  <a:pt x="477668" y="1208184"/>
                  <a:pt x="476233" y="1201488"/>
                  <a:pt x="471362" y="1197429"/>
                </a:cubicBezTo>
                <a:cubicBezTo>
                  <a:pt x="466877" y="1193692"/>
                  <a:pt x="457985" y="1191156"/>
                  <a:pt x="452312" y="1189265"/>
                </a:cubicBezTo>
                <a:cubicBezTo>
                  <a:pt x="449591" y="1187451"/>
                  <a:pt x="447137" y="1185150"/>
                  <a:pt x="444148" y="1183822"/>
                </a:cubicBezTo>
                <a:cubicBezTo>
                  <a:pt x="420041" y="1173107"/>
                  <a:pt x="403613" y="1177168"/>
                  <a:pt x="373390" y="1175657"/>
                </a:cubicBezTo>
                <a:cubicBezTo>
                  <a:pt x="364766" y="1162719"/>
                  <a:pt x="368983" y="1170596"/>
                  <a:pt x="362505" y="1151165"/>
                </a:cubicBezTo>
                <a:cubicBezTo>
                  <a:pt x="361598" y="1148443"/>
                  <a:pt x="361374" y="1145387"/>
                  <a:pt x="359783" y="1143000"/>
                </a:cubicBezTo>
                <a:lnTo>
                  <a:pt x="354340" y="1134836"/>
                </a:lnTo>
                <a:cubicBezTo>
                  <a:pt x="353433" y="1132115"/>
                  <a:pt x="353210" y="1129059"/>
                  <a:pt x="351619" y="1126672"/>
                </a:cubicBezTo>
                <a:cubicBezTo>
                  <a:pt x="344773" y="1116401"/>
                  <a:pt x="344612" y="1119781"/>
                  <a:pt x="335290" y="1115786"/>
                </a:cubicBezTo>
                <a:cubicBezTo>
                  <a:pt x="331561" y="1114188"/>
                  <a:pt x="328172" y="1111850"/>
                  <a:pt x="324405" y="1110343"/>
                </a:cubicBezTo>
                <a:cubicBezTo>
                  <a:pt x="324386" y="1110335"/>
                  <a:pt x="304004" y="1103543"/>
                  <a:pt x="299912" y="1102179"/>
                </a:cubicBezTo>
                <a:cubicBezTo>
                  <a:pt x="297191" y="1101272"/>
                  <a:pt x="294314" y="1100740"/>
                  <a:pt x="291748" y="1099457"/>
                </a:cubicBezTo>
                <a:cubicBezTo>
                  <a:pt x="274839" y="1091004"/>
                  <a:pt x="287266" y="1096233"/>
                  <a:pt x="269976" y="1091293"/>
                </a:cubicBezTo>
                <a:cubicBezTo>
                  <a:pt x="267218" y="1090505"/>
                  <a:pt x="264634" y="1089085"/>
                  <a:pt x="261812" y="1088572"/>
                </a:cubicBezTo>
                <a:cubicBezTo>
                  <a:pt x="254616" y="1087264"/>
                  <a:pt x="247290" y="1086817"/>
                  <a:pt x="240040" y="1085850"/>
                </a:cubicBezTo>
                <a:cubicBezTo>
                  <a:pt x="233682" y="1085002"/>
                  <a:pt x="227317" y="1084184"/>
                  <a:pt x="220990" y="1083129"/>
                </a:cubicBezTo>
                <a:cubicBezTo>
                  <a:pt x="210986" y="1081462"/>
                  <a:pt x="201125" y="1078894"/>
                  <a:pt x="191055" y="1077686"/>
                </a:cubicBezTo>
                <a:cubicBezTo>
                  <a:pt x="178413" y="1076169"/>
                  <a:pt x="165655" y="1075872"/>
                  <a:pt x="152955" y="1074965"/>
                </a:cubicBezTo>
                <a:cubicBezTo>
                  <a:pt x="134573" y="1068837"/>
                  <a:pt x="157202" y="1075909"/>
                  <a:pt x="128462" y="1069522"/>
                </a:cubicBezTo>
                <a:cubicBezTo>
                  <a:pt x="125662" y="1068900"/>
                  <a:pt x="123081" y="1067496"/>
                  <a:pt x="120298" y="1066800"/>
                </a:cubicBezTo>
                <a:cubicBezTo>
                  <a:pt x="115810" y="1065678"/>
                  <a:pt x="111153" y="1065296"/>
                  <a:pt x="106690" y="1064079"/>
                </a:cubicBezTo>
                <a:cubicBezTo>
                  <a:pt x="101155" y="1062570"/>
                  <a:pt x="95805" y="1060450"/>
                  <a:pt x="90362" y="1058636"/>
                </a:cubicBezTo>
                <a:cubicBezTo>
                  <a:pt x="87641" y="1057729"/>
                  <a:pt x="84764" y="1057198"/>
                  <a:pt x="82198" y="1055915"/>
                </a:cubicBezTo>
                <a:lnTo>
                  <a:pt x="71312" y="1050472"/>
                </a:lnTo>
                <a:lnTo>
                  <a:pt x="57705" y="1009650"/>
                </a:lnTo>
                <a:lnTo>
                  <a:pt x="54983" y="1001486"/>
                </a:lnTo>
                <a:lnTo>
                  <a:pt x="52262" y="993322"/>
                </a:lnTo>
                <a:cubicBezTo>
                  <a:pt x="51355" y="982436"/>
                  <a:pt x="50895" y="971504"/>
                  <a:pt x="49540" y="960665"/>
                </a:cubicBezTo>
                <a:cubicBezTo>
                  <a:pt x="49076" y="956954"/>
                  <a:pt x="49282" y="952594"/>
                  <a:pt x="46819" y="949779"/>
                </a:cubicBezTo>
                <a:cubicBezTo>
                  <a:pt x="42511" y="944856"/>
                  <a:pt x="35933" y="942522"/>
                  <a:pt x="30490" y="938893"/>
                </a:cubicBezTo>
                <a:lnTo>
                  <a:pt x="22326" y="933450"/>
                </a:lnTo>
                <a:cubicBezTo>
                  <a:pt x="20512" y="930729"/>
                  <a:pt x="18346" y="928211"/>
                  <a:pt x="16883" y="925286"/>
                </a:cubicBezTo>
                <a:cubicBezTo>
                  <a:pt x="15600" y="922720"/>
                  <a:pt x="14112" y="919990"/>
                  <a:pt x="14162" y="917122"/>
                </a:cubicBezTo>
                <a:cubicBezTo>
                  <a:pt x="15022" y="868110"/>
                  <a:pt x="0" y="815093"/>
                  <a:pt x="19605" y="770165"/>
                </a:cubicBezTo>
                <a:cubicBezTo>
                  <a:pt x="27595" y="751855"/>
                  <a:pt x="59519" y="768350"/>
                  <a:pt x="79476" y="767443"/>
                </a:cubicBezTo>
                <a:cubicBezTo>
                  <a:pt x="107517" y="758096"/>
                  <a:pt x="95620" y="761367"/>
                  <a:pt x="114855" y="756557"/>
                </a:cubicBezTo>
                <a:cubicBezTo>
                  <a:pt x="118483" y="753836"/>
                  <a:pt x="122836" y="751877"/>
                  <a:pt x="125740" y="748393"/>
                </a:cubicBezTo>
                <a:cubicBezTo>
                  <a:pt x="127576" y="746189"/>
                  <a:pt x="127039" y="742720"/>
                  <a:pt x="128462" y="740229"/>
                </a:cubicBezTo>
                <a:cubicBezTo>
                  <a:pt x="130712" y="736291"/>
                  <a:pt x="133990" y="733034"/>
                  <a:pt x="136626" y="729343"/>
                </a:cubicBezTo>
                <a:cubicBezTo>
                  <a:pt x="138527" y="726682"/>
                  <a:pt x="139975" y="723692"/>
                  <a:pt x="142069" y="721179"/>
                </a:cubicBezTo>
                <a:cubicBezTo>
                  <a:pt x="144533" y="718222"/>
                  <a:pt x="147769" y="715972"/>
                  <a:pt x="150233" y="713015"/>
                </a:cubicBezTo>
                <a:cubicBezTo>
                  <a:pt x="152327" y="710502"/>
                  <a:pt x="153363" y="707163"/>
                  <a:pt x="155676" y="704850"/>
                </a:cubicBezTo>
                <a:cubicBezTo>
                  <a:pt x="160952" y="699573"/>
                  <a:pt x="165364" y="698899"/>
                  <a:pt x="172005" y="696686"/>
                </a:cubicBezTo>
                <a:cubicBezTo>
                  <a:pt x="186210" y="687216"/>
                  <a:pt x="174497" y="693411"/>
                  <a:pt x="196498" y="688522"/>
                </a:cubicBezTo>
                <a:cubicBezTo>
                  <a:pt x="199298" y="687900"/>
                  <a:pt x="201879" y="686496"/>
                  <a:pt x="204662" y="685800"/>
                </a:cubicBezTo>
                <a:cubicBezTo>
                  <a:pt x="209149" y="684678"/>
                  <a:pt x="213733" y="683986"/>
                  <a:pt x="218269" y="683079"/>
                </a:cubicBezTo>
                <a:cubicBezTo>
                  <a:pt x="220990" y="681265"/>
                  <a:pt x="224120" y="679949"/>
                  <a:pt x="226433" y="677636"/>
                </a:cubicBezTo>
                <a:cubicBezTo>
                  <a:pt x="238506" y="665563"/>
                  <a:pt x="231375" y="651281"/>
                  <a:pt x="234598" y="634093"/>
                </a:cubicBezTo>
                <a:cubicBezTo>
                  <a:pt x="235201" y="630879"/>
                  <a:pt x="237528" y="628023"/>
                  <a:pt x="240040" y="625929"/>
                </a:cubicBezTo>
                <a:cubicBezTo>
                  <a:pt x="244524" y="622192"/>
                  <a:pt x="253417" y="619656"/>
                  <a:pt x="259090" y="617765"/>
                </a:cubicBezTo>
                <a:cubicBezTo>
                  <a:pt x="261812" y="615951"/>
                  <a:pt x="266823" y="615564"/>
                  <a:pt x="267255" y="612322"/>
                </a:cubicBezTo>
                <a:cubicBezTo>
                  <a:pt x="271053" y="583838"/>
                  <a:pt x="269222" y="583976"/>
                  <a:pt x="259090" y="568779"/>
                </a:cubicBezTo>
                <a:cubicBezTo>
                  <a:pt x="260904" y="559708"/>
                  <a:pt x="261812" y="550407"/>
                  <a:pt x="264533" y="541565"/>
                </a:cubicBezTo>
                <a:cubicBezTo>
                  <a:pt x="270554" y="521996"/>
                  <a:pt x="280328" y="548125"/>
                  <a:pt x="267255" y="508907"/>
                </a:cubicBezTo>
                <a:cubicBezTo>
                  <a:pt x="265186" y="502701"/>
                  <a:pt x="256369" y="492579"/>
                  <a:pt x="256369" y="492579"/>
                </a:cubicBezTo>
                <a:cubicBezTo>
                  <a:pt x="255462" y="489858"/>
                  <a:pt x="255041" y="486923"/>
                  <a:pt x="253648" y="484415"/>
                </a:cubicBezTo>
                <a:cubicBezTo>
                  <a:pt x="250471" y="478697"/>
                  <a:pt x="242762" y="468086"/>
                  <a:pt x="242762" y="468086"/>
                </a:cubicBezTo>
                <a:cubicBezTo>
                  <a:pt x="243669" y="457200"/>
                  <a:pt x="244039" y="446257"/>
                  <a:pt x="245483" y="435429"/>
                </a:cubicBezTo>
                <a:cubicBezTo>
                  <a:pt x="245862" y="432586"/>
                  <a:pt x="247920" y="430119"/>
                  <a:pt x="248205" y="427265"/>
                </a:cubicBezTo>
                <a:cubicBezTo>
                  <a:pt x="249742" y="411893"/>
                  <a:pt x="249389" y="396372"/>
                  <a:pt x="250926" y="381000"/>
                </a:cubicBezTo>
                <a:cubicBezTo>
                  <a:pt x="251211" y="378146"/>
                  <a:pt x="252860" y="375594"/>
                  <a:pt x="253648" y="372836"/>
                </a:cubicBezTo>
                <a:cubicBezTo>
                  <a:pt x="254676" y="369240"/>
                  <a:pt x="254896" y="365388"/>
                  <a:pt x="256369" y="361950"/>
                </a:cubicBezTo>
                <a:cubicBezTo>
                  <a:pt x="259210" y="355321"/>
                  <a:pt x="265073" y="350525"/>
                  <a:pt x="269976" y="345622"/>
                </a:cubicBezTo>
                <a:cubicBezTo>
                  <a:pt x="270883" y="342900"/>
                  <a:pt x="271305" y="339965"/>
                  <a:pt x="272698" y="337457"/>
                </a:cubicBezTo>
                <a:cubicBezTo>
                  <a:pt x="279750" y="324763"/>
                  <a:pt x="284061" y="321225"/>
                  <a:pt x="291748" y="310243"/>
                </a:cubicBezTo>
                <a:cubicBezTo>
                  <a:pt x="295499" y="304884"/>
                  <a:pt x="300564" y="300120"/>
                  <a:pt x="302633" y="293915"/>
                </a:cubicBezTo>
                <a:cubicBezTo>
                  <a:pt x="305361" y="285732"/>
                  <a:pt x="304936" y="284620"/>
                  <a:pt x="310798" y="277586"/>
                </a:cubicBezTo>
                <a:cubicBezTo>
                  <a:pt x="313262" y="274629"/>
                  <a:pt x="316599" y="272460"/>
                  <a:pt x="318962" y="269422"/>
                </a:cubicBezTo>
                <a:cubicBezTo>
                  <a:pt x="322978" y="264258"/>
                  <a:pt x="326219" y="258536"/>
                  <a:pt x="329848" y="253093"/>
                </a:cubicBezTo>
                <a:cubicBezTo>
                  <a:pt x="331662" y="250372"/>
                  <a:pt x="332977" y="247241"/>
                  <a:pt x="335290" y="244929"/>
                </a:cubicBezTo>
                <a:lnTo>
                  <a:pt x="343455" y="236765"/>
                </a:lnTo>
                <a:cubicBezTo>
                  <a:pt x="348752" y="220871"/>
                  <a:pt x="342031" y="235466"/>
                  <a:pt x="354340" y="223157"/>
                </a:cubicBezTo>
                <a:cubicBezTo>
                  <a:pt x="375746" y="201751"/>
                  <a:pt x="341198" y="229120"/>
                  <a:pt x="367948" y="206829"/>
                </a:cubicBezTo>
                <a:cubicBezTo>
                  <a:pt x="374401" y="201452"/>
                  <a:pt x="376603" y="200967"/>
                  <a:pt x="384276" y="198665"/>
                </a:cubicBezTo>
                <a:cubicBezTo>
                  <a:pt x="422068" y="187328"/>
                  <a:pt x="404019" y="193193"/>
                  <a:pt x="468640" y="190500"/>
                </a:cubicBezTo>
                <a:cubicBezTo>
                  <a:pt x="471362" y="188686"/>
                  <a:pt x="474292" y="187151"/>
                  <a:pt x="476805" y="185057"/>
                </a:cubicBezTo>
                <a:cubicBezTo>
                  <a:pt x="484662" y="178510"/>
                  <a:pt x="485061" y="176756"/>
                  <a:pt x="490412" y="168729"/>
                </a:cubicBezTo>
                <a:cubicBezTo>
                  <a:pt x="497936" y="146154"/>
                  <a:pt x="485306" y="181663"/>
                  <a:pt x="504019" y="144236"/>
                </a:cubicBezTo>
                <a:cubicBezTo>
                  <a:pt x="505833" y="140607"/>
                  <a:pt x="507104" y="136651"/>
                  <a:pt x="509462" y="133350"/>
                </a:cubicBezTo>
                <a:cubicBezTo>
                  <a:pt x="511699" y="130218"/>
                  <a:pt x="515263" y="128224"/>
                  <a:pt x="517626" y="125186"/>
                </a:cubicBezTo>
                <a:cubicBezTo>
                  <a:pt x="521642" y="120022"/>
                  <a:pt x="528512" y="108857"/>
                  <a:pt x="528512" y="108857"/>
                </a:cubicBezTo>
                <a:cubicBezTo>
                  <a:pt x="529419" y="97971"/>
                  <a:pt x="529957" y="87049"/>
                  <a:pt x="531233" y="76200"/>
                </a:cubicBezTo>
                <a:cubicBezTo>
                  <a:pt x="531773" y="71606"/>
                  <a:pt x="533151" y="67148"/>
                  <a:pt x="533955" y="62593"/>
                </a:cubicBezTo>
                <a:cubicBezTo>
                  <a:pt x="535873" y="51725"/>
                  <a:pt x="537838" y="40861"/>
                  <a:pt x="539398" y="29936"/>
                </a:cubicBezTo>
                <a:cubicBezTo>
                  <a:pt x="540305" y="23586"/>
                  <a:pt x="539514" y="16748"/>
                  <a:pt x="542119" y="10886"/>
                </a:cubicBezTo>
                <a:cubicBezTo>
                  <a:pt x="543447" y="7897"/>
                  <a:pt x="547358" y="6906"/>
                  <a:pt x="550283" y="5443"/>
                </a:cubicBezTo>
                <a:cubicBezTo>
                  <a:pt x="555858" y="2655"/>
                  <a:pt x="566886" y="1034"/>
                  <a:pt x="572055" y="0"/>
                </a:cubicBezTo>
                <a:cubicBezTo>
                  <a:pt x="595641" y="907"/>
                  <a:pt x="619334" y="293"/>
                  <a:pt x="642812" y="2722"/>
                </a:cubicBezTo>
                <a:cubicBezTo>
                  <a:pt x="646065" y="3059"/>
                  <a:pt x="649243" y="5391"/>
                  <a:pt x="650976" y="8165"/>
                </a:cubicBezTo>
                <a:cubicBezTo>
                  <a:pt x="654017" y="13030"/>
                  <a:pt x="653236" y="19720"/>
                  <a:pt x="656419" y="24493"/>
                </a:cubicBezTo>
                <a:lnTo>
                  <a:pt x="661862" y="32657"/>
                </a:lnTo>
                <a:lnTo>
                  <a:pt x="667305" y="48986"/>
                </a:lnTo>
                <a:cubicBezTo>
                  <a:pt x="668212" y="51707"/>
                  <a:pt x="668435" y="54763"/>
                  <a:pt x="670026" y="57150"/>
                </a:cubicBezTo>
                <a:lnTo>
                  <a:pt x="675469" y="65315"/>
                </a:lnTo>
                <a:cubicBezTo>
                  <a:pt x="677007" y="76080"/>
                  <a:pt x="678257" y="87351"/>
                  <a:pt x="680912" y="97972"/>
                </a:cubicBezTo>
                <a:cubicBezTo>
                  <a:pt x="681608" y="100755"/>
                  <a:pt x="681841" y="103896"/>
                  <a:pt x="683633" y="106136"/>
                </a:cubicBezTo>
                <a:cubicBezTo>
                  <a:pt x="685676" y="108690"/>
                  <a:pt x="689076" y="109765"/>
                  <a:pt x="691798" y="111579"/>
                </a:cubicBezTo>
                <a:cubicBezTo>
                  <a:pt x="694519" y="110672"/>
                  <a:pt x="697204" y="109645"/>
                  <a:pt x="699962" y="108857"/>
                </a:cubicBezTo>
                <a:cubicBezTo>
                  <a:pt x="723908" y="102015"/>
                  <a:pt x="699418" y="109946"/>
                  <a:pt x="719012" y="103415"/>
                </a:cubicBezTo>
                <a:cubicBezTo>
                  <a:pt x="734433" y="104322"/>
                  <a:pt x="749983" y="103951"/>
                  <a:pt x="765276" y="106136"/>
                </a:cubicBezTo>
                <a:cubicBezTo>
                  <a:pt x="792975" y="110093"/>
                  <a:pt x="764806" y="109688"/>
                  <a:pt x="778883" y="119743"/>
                </a:cubicBezTo>
                <a:cubicBezTo>
                  <a:pt x="788988" y="126961"/>
                  <a:pt x="835576" y="130568"/>
                  <a:pt x="836033" y="130629"/>
                </a:cubicBezTo>
                <a:cubicBezTo>
                  <a:pt x="838755" y="131536"/>
                  <a:pt x="841632" y="132067"/>
                  <a:pt x="844198" y="133350"/>
                </a:cubicBezTo>
                <a:cubicBezTo>
                  <a:pt x="847641" y="135071"/>
                  <a:pt x="861526" y="145481"/>
                  <a:pt x="863248" y="146957"/>
                </a:cubicBezTo>
                <a:cubicBezTo>
                  <a:pt x="866170" y="149462"/>
                  <a:pt x="868280" y="152885"/>
                  <a:pt x="871412" y="155122"/>
                </a:cubicBezTo>
                <a:cubicBezTo>
                  <a:pt x="883434" y="163710"/>
                  <a:pt x="881617" y="156346"/>
                  <a:pt x="890462" y="168729"/>
                </a:cubicBezTo>
                <a:cubicBezTo>
                  <a:pt x="892820" y="172030"/>
                  <a:pt x="893892" y="176093"/>
                  <a:pt x="895905" y="179615"/>
                </a:cubicBezTo>
                <a:cubicBezTo>
                  <a:pt x="897528" y="182455"/>
                  <a:pt x="899534" y="185058"/>
                  <a:pt x="901348" y="187779"/>
                </a:cubicBezTo>
                <a:cubicBezTo>
                  <a:pt x="902808" y="195082"/>
                  <a:pt x="905565" y="211795"/>
                  <a:pt x="909512" y="217715"/>
                </a:cubicBezTo>
                <a:lnTo>
                  <a:pt x="920398" y="234043"/>
                </a:lnTo>
                <a:cubicBezTo>
                  <a:pt x="920399" y="234045"/>
                  <a:pt x="931282" y="250371"/>
                  <a:pt x="931283" y="250372"/>
                </a:cubicBezTo>
                <a:cubicBezTo>
                  <a:pt x="944223" y="258998"/>
                  <a:pt x="936342" y="254779"/>
                  <a:pt x="955776" y="261257"/>
                </a:cubicBezTo>
                <a:cubicBezTo>
                  <a:pt x="958497" y="262164"/>
                  <a:pt x="961553" y="262388"/>
                  <a:pt x="963940" y="263979"/>
                </a:cubicBezTo>
                <a:cubicBezTo>
                  <a:pt x="975217" y="271496"/>
                  <a:pt x="968932" y="268629"/>
                  <a:pt x="982990" y="272143"/>
                </a:cubicBezTo>
                <a:cubicBezTo>
                  <a:pt x="996410" y="281089"/>
                  <a:pt x="994396" y="282242"/>
                  <a:pt x="1018369" y="274865"/>
                </a:cubicBezTo>
                <a:cubicBezTo>
                  <a:pt x="1022048" y="273733"/>
                  <a:pt x="1023812" y="269422"/>
                  <a:pt x="1026533" y="266700"/>
                </a:cubicBezTo>
                <a:cubicBezTo>
                  <a:pt x="1028347" y="262164"/>
                  <a:pt x="1031394" y="257943"/>
                  <a:pt x="1031976" y="253093"/>
                </a:cubicBezTo>
                <a:cubicBezTo>
                  <a:pt x="1041109" y="176992"/>
                  <a:pt x="1027965" y="218869"/>
                  <a:pt x="1037419" y="190500"/>
                </a:cubicBezTo>
                <a:cubicBezTo>
                  <a:pt x="1038326" y="174172"/>
                  <a:pt x="1038589" y="157795"/>
                  <a:pt x="1040140" y="141515"/>
                </a:cubicBezTo>
                <a:cubicBezTo>
                  <a:pt x="1040412" y="138659"/>
                  <a:pt x="1042299" y="136163"/>
                  <a:pt x="1042862" y="133350"/>
                </a:cubicBezTo>
                <a:cubicBezTo>
                  <a:pt x="1044120" y="127060"/>
                  <a:pt x="1042978" y="120162"/>
                  <a:pt x="1045583" y="114300"/>
                </a:cubicBezTo>
                <a:cubicBezTo>
                  <a:pt x="1046911" y="111311"/>
                  <a:pt x="1050759" y="110185"/>
                  <a:pt x="1053748" y="108857"/>
                </a:cubicBezTo>
                <a:cubicBezTo>
                  <a:pt x="1058991" y="106527"/>
                  <a:pt x="1070076" y="103415"/>
                  <a:pt x="1070076" y="103415"/>
                </a:cubicBezTo>
                <a:cubicBezTo>
                  <a:pt x="1093662" y="104322"/>
                  <a:pt x="1117316" y="104120"/>
                  <a:pt x="1140833" y="106136"/>
                </a:cubicBezTo>
                <a:cubicBezTo>
                  <a:pt x="1154335" y="107293"/>
                  <a:pt x="1168774" y="112728"/>
                  <a:pt x="1181655" y="117022"/>
                </a:cubicBezTo>
                <a:cubicBezTo>
                  <a:pt x="1187098" y="118836"/>
                  <a:pt x="1192252" y="122205"/>
                  <a:pt x="1197983" y="122465"/>
                </a:cubicBezTo>
                <a:lnTo>
                  <a:pt x="1257855" y="125186"/>
                </a:lnTo>
                <a:cubicBezTo>
                  <a:pt x="1260576" y="127000"/>
                  <a:pt x="1263506" y="128535"/>
                  <a:pt x="1266019" y="130629"/>
                </a:cubicBezTo>
                <a:cubicBezTo>
                  <a:pt x="1268976" y="133093"/>
                  <a:pt x="1271051" y="136556"/>
                  <a:pt x="1274183" y="138793"/>
                </a:cubicBezTo>
                <a:cubicBezTo>
                  <a:pt x="1277484" y="141151"/>
                  <a:pt x="1281768" y="141878"/>
                  <a:pt x="1285069" y="144236"/>
                </a:cubicBezTo>
                <a:cubicBezTo>
                  <a:pt x="1288201" y="146473"/>
                  <a:pt x="1290195" y="150037"/>
                  <a:pt x="1293233" y="152400"/>
                </a:cubicBezTo>
                <a:cubicBezTo>
                  <a:pt x="1298397" y="156416"/>
                  <a:pt x="1309562" y="163286"/>
                  <a:pt x="1309562" y="163286"/>
                </a:cubicBezTo>
                <a:cubicBezTo>
                  <a:pt x="1310469" y="160565"/>
                  <a:pt x="1312283" y="157991"/>
                  <a:pt x="1312283" y="155122"/>
                </a:cubicBezTo>
                <a:cubicBezTo>
                  <a:pt x="1312283" y="143351"/>
                  <a:pt x="1309750" y="141797"/>
                  <a:pt x="1304119" y="133350"/>
                </a:cubicBezTo>
                <a:cubicBezTo>
                  <a:pt x="1303212" y="130629"/>
                  <a:pt x="1302681" y="127752"/>
                  <a:pt x="1301398" y="125186"/>
                </a:cubicBezTo>
                <a:cubicBezTo>
                  <a:pt x="1299935" y="122261"/>
                  <a:pt x="1296361" y="120267"/>
                  <a:pt x="1295955" y="117022"/>
                </a:cubicBezTo>
                <a:cubicBezTo>
                  <a:pt x="1295381" y="112432"/>
                  <a:pt x="1296110" y="107264"/>
                  <a:pt x="1298676" y="103415"/>
                </a:cubicBezTo>
                <a:cubicBezTo>
                  <a:pt x="1300267" y="101028"/>
                  <a:pt x="1304057" y="101389"/>
                  <a:pt x="1306840" y="100693"/>
                </a:cubicBezTo>
                <a:cubicBezTo>
                  <a:pt x="1311328" y="99571"/>
                  <a:pt x="1315912" y="98879"/>
                  <a:pt x="1320448" y="97972"/>
                </a:cubicBezTo>
                <a:cubicBezTo>
                  <a:pt x="1374237" y="99964"/>
                  <a:pt x="1389720" y="78118"/>
                  <a:pt x="1399369" y="114300"/>
                </a:cubicBezTo>
                <a:cubicBezTo>
                  <a:pt x="1401753" y="123239"/>
                  <a:pt x="1402998" y="132443"/>
                  <a:pt x="1404812" y="141515"/>
                </a:cubicBezTo>
                <a:cubicBezTo>
                  <a:pt x="1405719" y="165101"/>
                  <a:pt x="1405909" y="188725"/>
                  <a:pt x="1407533" y="212272"/>
                </a:cubicBezTo>
                <a:cubicBezTo>
                  <a:pt x="1407730" y="215134"/>
                  <a:pt x="1408972" y="217870"/>
                  <a:pt x="1410255" y="220436"/>
                </a:cubicBezTo>
                <a:cubicBezTo>
                  <a:pt x="1411718" y="223361"/>
                  <a:pt x="1413604" y="226087"/>
                  <a:pt x="1415698" y="228600"/>
                </a:cubicBezTo>
                <a:cubicBezTo>
                  <a:pt x="1418162" y="231557"/>
                  <a:pt x="1421398" y="233808"/>
                  <a:pt x="1423862" y="236765"/>
                </a:cubicBezTo>
                <a:cubicBezTo>
                  <a:pt x="1433330" y="248127"/>
                  <a:pt x="1424068" y="243183"/>
                  <a:pt x="1437469" y="247650"/>
                </a:cubicBezTo>
                <a:cubicBezTo>
                  <a:pt x="1440190" y="251279"/>
                  <a:pt x="1442681" y="255092"/>
                  <a:pt x="1445633" y="258536"/>
                </a:cubicBezTo>
                <a:cubicBezTo>
                  <a:pt x="1448138" y="261458"/>
                  <a:pt x="1451663" y="263498"/>
                  <a:pt x="1453798" y="266700"/>
                </a:cubicBezTo>
                <a:cubicBezTo>
                  <a:pt x="1459424" y="275139"/>
                  <a:pt x="1452225" y="277367"/>
                  <a:pt x="1464683" y="283029"/>
                </a:cubicBezTo>
                <a:cubicBezTo>
                  <a:pt x="1471493" y="286124"/>
                  <a:pt x="1479358" y="286107"/>
                  <a:pt x="1486455" y="288472"/>
                </a:cubicBezTo>
                <a:cubicBezTo>
                  <a:pt x="1498167" y="292376"/>
                  <a:pt x="1491836" y="290497"/>
                  <a:pt x="1505505" y="293915"/>
                </a:cubicBezTo>
                <a:cubicBezTo>
                  <a:pt x="1508226" y="295729"/>
                  <a:pt x="1510663" y="298069"/>
                  <a:pt x="1513669" y="299357"/>
                </a:cubicBezTo>
                <a:cubicBezTo>
                  <a:pt x="1524316" y="303920"/>
                  <a:pt x="1529910" y="300207"/>
                  <a:pt x="1540883" y="307522"/>
                </a:cubicBezTo>
                <a:cubicBezTo>
                  <a:pt x="1556576" y="317983"/>
                  <a:pt x="1541436" y="308925"/>
                  <a:pt x="1557212" y="315686"/>
                </a:cubicBezTo>
                <a:cubicBezTo>
                  <a:pt x="1577137" y="324225"/>
                  <a:pt x="1558914" y="318833"/>
                  <a:pt x="1578983" y="323850"/>
                </a:cubicBezTo>
                <a:cubicBezTo>
                  <a:pt x="1581705" y="325664"/>
                  <a:pt x="1584222" y="327830"/>
                  <a:pt x="1587148" y="329293"/>
                </a:cubicBezTo>
                <a:cubicBezTo>
                  <a:pt x="1609685" y="340562"/>
                  <a:pt x="1580075" y="321858"/>
                  <a:pt x="1603476" y="337457"/>
                </a:cubicBezTo>
                <a:cubicBezTo>
                  <a:pt x="1605290" y="340179"/>
                  <a:pt x="1607456" y="342696"/>
                  <a:pt x="1608919" y="345622"/>
                </a:cubicBezTo>
                <a:cubicBezTo>
                  <a:pt x="1610202" y="348188"/>
                  <a:pt x="1610247" y="351278"/>
                  <a:pt x="1611640" y="353786"/>
                </a:cubicBezTo>
                <a:cubicBezTo>
                  <a:pt x="1614817" y="359504"/>
                  <a:pt x="1618897" y="364672"/>
                  <a:pt x="1622526" y="370115"/>
                </a:cubicBezTo>
                <a:lnTo>
                  <a:pt x="1633412" y="386443"/>
                </a:lnTo>
                <a:cubicBezTo>
                  <a:pt x="1635226" y="389164"/>
                  <a:pt x="1637392" y="391682"/>
                  <a:pt x="1638855" y="394607"/>
                </a:cubicBezTo>
                <a:lnTo>
                  <a:pt x="1644298" y="405493"/>
                </a:lnTo>
                <a:cubicBezTo>
                  <a:pt x="1645205" y="409122"/>
                  <a:pt x="1646286" y="412711"/>
                  <a:pt x="1647019" y="416379"/>
                </a:cubicBezTo>
                <a:cubicBezTo>
                  <a:pt x="1648413" y="423351"/>
                  <a:pt x="1648930" y="433808"/>
                  <a:pt x="1652462" y="440872"/>
                </a:cubicBezTo>
                <a:cubicBezTo>
                  <a:pt x="1653925" y="443797"/>
                  <a:pt x="1656091" y="446315"/>
                  <a:pt x="1657905" y="449036"/>
                </a:cubicBezTo>
                <a:cubicBezTo>
                  <a:pt x="1658812" y="451757"/>
                  <a:pt x="1659496" y="454563"/>
                  <a:pt x="1660626" y="457200"/>
                </a:cubicBezTo>
                <a:cubicBezTo>
                  <a:pt x="1662224" y="460929"/>
                  <a:pt x="1666069" y="464029"/>
                  <a:pt x="1666069" y="468086"/>
                </a:cubicBezTo>
                <a:cubicBezTo>
                  <a:pt x="1666069" y="472143"/>
                  <a:pt x="1662776" y="475532"/>
                  <a:pt x="1660626" y="478972"/>
                </a:cubicBezTo>
                <a:cubicBezTo>
                  <a:pt x="1653393" y="490544"/>
                  <a:pt x="1654149" y="488732"/>
                  <a:pt x="1644298" y="495300"/>
                </a:cubicBezTo>
                <a:cubicBezTo>
                  <a:pt x="1642484" y="498929"/>
                  <a:pt x="1640453" y="502457"/>
                  <a:pt x="1638855" y="506186"/>
                </a:cubicBezTo>
                <a:cubicBezTo>
                  <a:pt x="1632909" y="520059"/>
                  <a:pt x="1636065" y="524754"/>
                  <a:pt x="1638855" y="544286"/>
                </a:cubicBezTo>
                <a:cubicBezTo>
                  <a:pt x="1639261" y="547126"/>
                  <a:pt x="1639784" y="550210"/>
                  <a:pt x="1641576" y="552450"/>
                </a:cubicBezTo>
                <a:cubicBezTo>
                  <a:pt x="1643619" y="555004"/>
                  <a:pt x="1647019" y="556079"/>
                  <a:pt x="1649740" y="557893"/>
                </a:cubicBezTo>
                <a:cubicBezTo>
                  <a:pt x="1654276" y="556986"/>
                  <a:pt x="1658832" y="556175"/>
                  <a:pt x="1663348" y="555172"/>
                </a:cubicBezTo>
                <a:cubicBezTo>
                  <a:pt x="1666999" y="554361"/>
                  <a:pt x="1670553" y="553119"/>
                  <a:pt x="1674233" y="552450"/>
                </a:cubicBezTo>
                <a:cubicBezTo>
                  <a:pt x="1680544" y="551302"/>
                  <a:pt x="1686933" y="550636"/>
                  <a:pt x="1693283" y="549729"/>
                </a:cubicBezTo>
                <a:cubicBezTo>
                  <a:pt x="1717482" y="541662"/>
                  <a:pt x="1681034" y="553063"/>
                  <a:pt x="1739548" y="544286"/>
                </a:cubicBezTo>
                <a:cubicBezTo>
                  <a:pt x="1745222" y="543435"/>
                  <a:pt x="1750433" y="540657"/>
                  <a:pt x="1755876" y="538843"/>
                </a:cubicBezTo>
                <a:cubicBezTo>
                  <a:pt x="1755880" y="538842"/>
                  <a:pt x="1772202" y="533402"/>
                  <a:pt x="1772205" y="533400"/>
                </a:cubicBezTo>
                <a:lnTo>
                  <a:pt x="1780369" y="527957"/>
                </a:lnTo>
                <a:cubicBezTo>
                  <a:pt x="1782183" y="520700"/>
                  <a:pt x="1785279" y="513647"/>
                  <a:pt x="1785812" y="506186"/>
                </a:cubicBezTo>
                <a:cubicBezTo>
                  <a:pt x="1786719" y="493486"/>
                  <a:pt x="1786440" y="480645"/>
                  <a:pt x="1788533" y="468086"/>
                </a:cubicBezTo>
                <a:cubicBezTo>
                  <a:pt x="1789300" y="463482"/>
                  <a:pt x="1796674" y="453153"/>
                  <a:pt x="1799419" y="449036"/>
                </a:cubicBezTo>
                <a:cubicBezTo>
                  <a:pt x="1800326" y="446315"/>
                  <a:pt x="1800549" y="443259"/>
                  <a:pt x="1802140" y="440872"/>
                </a:cubicBezTo>
                <a:cubicBezTo>
                  <a:pt x="1811373" y="427023"/>
                  <a:pt x="1814283" y="433204"/>
                  <a:pt x="1832076" y="435429"/>
                </a:cubicBezTo>
                <a:cubicBezTo>
                  <a:pt x="1830262" y="451758"/>
                  <a:pt x="1829855" y="468305"/>
                  <a:pt x="1826633" y="484415"/>
                </a:cubicBezTo>
                <a:cubicBezTo>
                  <a:pt x="1824383" y="495667"/>
                  <a:pt x="1815748" y="517072"/>
                  <a:pt x="1815748" y="517072"/>
                </a:cubicBezTo>
                <a:cubicBezTo>
                  <a:pt x="1816883" y="534105"/>
                  <a:pt x="1813185" y="559280"/>
                  <a:pt x="1826633" y="574222"/>
                </a:cubicBezTo>
                <a:cubicBezTo>
                  <a:pt x="1832640" y="580897"/>
                  <a:pt x="1839333" y="586922"/>
                  <a:pt x="1845683" y="593272"/>
                </a:cubicBezTo>
                <a:cubicBezTo>
                  <a:pt x="1855875" y="603464"/>
                  <a:pt x="1850198" y="600219"/>
                  <a:pt x="1862012" y="604157"/>
                </a:cubicBezTo>
                <a:cubicBezTo>
                  <a:pt x="1863826" y="606879"/>
                  <a:pt x="1865142" y="610009"/>
                  <a:pt x="1867455" y="612322"/>
                </a:cubicBezTo>
                <a:cubicBezTo>
                  <a:pt x="1873720" y="618587"/>
                  <a:pt x="1878177" y="618404"/>
                  <a:pt x="1886505" y="620486"/>
                </a:cubicBezTo>
                <a:cubicBezTo>
                  <a:pt x="1891707" y="623954"/>
                  <a:pt x="1899610" y="628452"/>
                  <a:pt x="1902833" y="634093"/>
                </a:cubicBezTo>
                <a:cubicBezTo>
                  <a:pt x="1904689" y="637341"/>
                  <a:pt x="1904480" y="641396"/>
                  <a:pt x="1905555" y="644979"/>
                </a:cubicBezTo>
                <a:cubicBezTo>
                  <a:pt x="1907204" y="650474"/>
                  <a:pt x="1910998" y="661307"/>
                  <a:pt x="1910998" y="661307"/>
                </a:cubicBezTo>
                <a:cubicBezTo>
                  <a:pt x="1908276" y="664029"/>
                  <a:pt x="1906036" y="667337"/>
                  <a:pt x="1902833" y="669472"/>
                </a:cubicBezTo>
                <a:cubicBezTo>
                  <a:pt x="1900446" y="671063"/>
                  <a:pt x="1897235" y="670910"/>
                  <a:pt x="1894669" y="672193"/>
                </a:cubicBezTo>
                <a:cubicBezTo>
                  <a:pt x="1891744" y="673656"/>
                  <a:pt x="1889226" y="675822"/>
                  <a:pt x="1886505" y="677636"/>
                </a:cubicBezTo>
                <a:lnTo>
                  <a:pt x="1870176" y="702129"/>
                </a:lnTo>
                <a:lnTo>
                  <a:pt x="1864733" y="710293"/>
                </a:lnTo>
                <a:cubicBezTo>
                  <a:pt x="1863826" y="718457"/>
                  <a:pt x="1863261" y="726667"/>
                  <a:pt x="1862012" y="734786"/>
                </a:cubicBezTo>
                <a:cubicBezTo>
                  <a:pt x="1861443" y="738483"/>
                  <a:pt x="1859539" y="741940"/>
                  <a:pt x="1859290" y="745672"/>
                </a:cubicBezTo>
                <a:cubicBezTo>
                  <a:pt x="1857720" y="769223"/>
                  <a:pt x="1857551" y="792846"/>
                  <a:pt x="1856569" y="816429"/>
                </a:cubicBezTo>
                <a:cubicBezTo>
                  <a:pt x="1853989" y="878351"/>
                  <a:pt x="1860127" y="857465"/>
                  <a:pt x="1851126" y="884465"/>
                </a:cubicBezTo>
                <a:cubicBezTo>
                  <a:pt x="1850219" y="916215"/>
                  <a:pt x="1852250" y="948186"/>
                  <a:pt x="1848405" y="979715"/>
                </a:cubicBezTo>
                <a:cubicBezTo>
                  <a:pt x="1847613" y="986208"/>
                  <a:pt x="1837519" y="996043"/>
                  <a:pt x="1837519" y="996043"/>
                </a:cubicBezTo>
                <a:cubicBezTo>
                  <a:pt x="1836612" y="998764"/>
                  <a:pt x="1835586" y="1001449"/>
                  <a:pt x="1834798" y="1004207"/>
                </a:cubicBezTo>
                <a:cubicBezTo>
                  <a:pt x="1833770" y="1007803"/>
                  <a:pt x="1834151" y="1011981"/>
                  <a:pt x="1832076" y="1015093"/>
                </a:cubicBezTo>
                <a:cubicBezTo>
                  <a:pt x="1829061" y="1019616"/>
                  <a:pt x="1820406" y="1021705"/>
                  <a:pt x="1815748" y="1023257"/>
                </a:cubicBezTo>
                <a:cubicBezTo>
                  <a:pt x="1813026" y="1025071"/>
                  <a:pt x="1810572" y="1027372"/>
                  <a:pt x="1807583" y="1028700"/>
                </a:cubicBezTo>
                <a:cubicBezTo>
                  <a:pt x="1795947" y="1033872"/>
                  <a:pt x="1791448" y="1033699"/>
                  <a:pt x="1780369" y="1036865"/>
                </a:cubicBezTo>
                <a:cubicBezTo>
                  <a:pt x="1777611" y="1037653"/>
                  <a:pt x="1774963" y="1038798"/>
                  <a:pt x="1772205" y="1039586"/>
                </a:cubicBezTo>
                <a:cubicBezTo>
                  <a:pt x="1768609" y="1040613"/>
                  <a:pt x="1764902" y="1041232"/>
                  <a:pt x="1761319" y="1042307"/>
                </a:cubicBezTo>
                <a:cubicBezTo>
                  <a:pt x="1755824" y="1043956"/>
                  <a:pt x="1750433" y="1045936"/>
                  <a:pt x="1744990" y="1047750"/>
                </a:cubicBezTo>
                <a:lnTo>
                  <a:pt x="1728662" y="1053193"/>
                </a:lnTo>
                <a:cubicBezTo>
                  <a:pt x="1725941" y="1054100"/>
                  <a:pt x="1722885" y="1054324"/>
                  <a:pt x="1720498" y="1055915"/>
                </a:cubicBezTo>
                <a:cubicBezTo>
                  <a:pt x="1717776" y="1057729"/>
                  <a:pt x="1715540" y="1060716"/>
                  <a:pt x="1712333" y="1061357"/>
                </a:cubicBezTo>
                <a:cubicBezTo>
                  <a:pt x="1701622" y="1063499"/>
                  <a:pt x="1690545" y="1062992"/>
                  <a:pt x="1679676" y="1064079"/>
                </a:cubicBezTo>
                <a:cubicBezTo>
                  <a:pt x="1672399" y="1064807"/>
                  <a:pt x="1665162" y="1065893"/>
                  <a:pt x="1657905" y="1066800"/>
                </a:cubicBezTo>
                <a:cubicBezTo>
                  <a:pt x="1655183" y="1070429"/>
                  <a:pt x="1651768" y="1073629"/>
                  <a:pt x="1649740" y="1077686"/>
                </a:cubicBezTo>
                <a:cubicBezTo>
                  <a:pt x="1638405" y="1100356"/>
                  <a:pt x="1651842" y="1088987"/>
                  <a:pt x="1636133" y="1099457"/>
                </a:cubicBezTo>
                <a:cubicBezTo>
                  <a:pt x="1635226" y="1102179"/>
                  <a:pt x="1635440" y="1105593"/>
                  <a:pt x="1633412" y="1107622"/>
                </a:cubicBezTo>
                <a:cubicBezTo>
                  <a:pt x="1631384" y="1109650"/>
                  <a:pt x="1627814" y="1109060"/>
                  <a:pt x="1625248" y="1110343"/>
                </a:cubicBezTo>
                <a:cubicBezTo>
                  <a:pt x="1605610" y="1120161"/>
                  <a:pt x="1630051" y="1111687"/>
                  <a:pt x="1606198" y="1121229"/>
                </a:cubicBezTo>
                <a:cubicBezTo>
                  <a:pt x="1595153" y="1125647"/>
                  <a:pt x="1589677" y="1126720"/>
                  <a:pt x="1578983" y="1129393"/>
                </a:cubicBezTo>
                <a:cubicBezTo>
                  <a:pt x="1577658" y="1131381"/>
                  <a:pt x="1569567" y="1141965"/>
                  <a:pt x="1570819" y="1145722"/>
                </a:cubicBezTo>
                <a:cubicBezTo>
                  <a:pt x="1572888" y="1151928"/>
                  <a:pt x="1581705" y="1162050"/>
                  <a:pt x="1581705" y="1162050"/>
                </a:cubicBezTo>
                <a:cubicBezTo>
                  <a:pt x="1582938" y="1166984"/>
                  <a:pt x="1587659" y="1187056"/>
                  <a:pt x="1589869" y="1189265"/>
                </a:cubicBezTo>
                <a:cubicBezTo>
                  <a:pt x="1595312" y="1194708"/>
                  <a:pt x="1601929" y="1199188"/>
                  <a:pt x="1606198" y="1205593"/>
                </a:cubicBezTo>
                <a:cubicBezTo>
                  <a:pt x="1608012" y="1208314"/>
                  <a:pt x="1609327" y="1211444"/>
                  <a:pt x="1611640" y="1213757"/>
                </a:cubicBezTo>
                <a:cubicBezTo>
                  <a:pt x="1613953" y="1216070"/>
                  <a:pt x="1617292" y="1217106"/>
                  <a:pt x="1619805" y="1219200"/>
                </a:cubicBezTo>
                <a:cubicBezTo>
                  <a:pt x="1622762" y="1221664"/>
                  <a:pt x="1625248" y="1224643"/>
                  <a:pt x="1627969" y="1227365"/>
                </a:cubicBezTo>
                <a:cubicBezTo>
                  <a:pt x="1630696" y="1235547"/>
                  <a:pt x="1630271" y="1236659"/>
                  <a:pt x="1636133" y="1243693"/>
                </a:cubicBezTo>
                <a:cubicBezTo>
                  <a:pt x="1638597" y="1246650"/>
                  <a:pt x="1641935" y="1248819"/>
                  <a:pt x="1644298" y="1251857"/>
                </a:cubicBezTo>
                <a:cubicBezTo>
                  <a:pt x="1659583" y="1271509"/>
                  <a:pt x="1647745" y="1265707"/>
                  <a:pt x="1663348" y="1270907"/>
                </a:cubicBezTo>
                <a:cubicBezTo>
                  <a:pt x="1665162" y="1273629"/>
                  <a:pt x="1666696" y="1276559"/>
                  <a:pt x="1668790" y="1279072"/>
                </a:cubicBezTo>
                <a:cubicBezTo>
                  <a:pt x="1671254" y="1282029"/>
                  <a:pt x="1675045" y="1283894"/>
                  <a:pt x="1676955" y="1287236"/>
                </a:cubicBezTo>
                <a:cubicBezTo>
                  <a:pt x="1678811" y="1290483"/>
                  <a:pt x="1678769" y="1294493"/>
                  <a:pt x="1679676" y="1298122"/>
                </a:cubicBezTo>
                <a:cubicBezTo>
                  <a:pt x="1680583" y="1310822"/>
                  <a:pt x="1680509" y="1323630"/>
                  <a:pt x="1682398" y="1336222"/>
                </a:cubicBezTo>
                <a:cubicBezTo>
                  <a:pt x="1683142" y="1341181"/>
                  <a:pt x="1687926" y="1356028"/>
                  <a:pt x="1693283" y="1360715"/>
                </a:cubicBezTo>
                <a:cubicBezTo>
                  <a:pt x="1698206" y="1365023"/>
                  <a:pt x="1704169" y="1367972"/>
                  <a:pt x="1709612" y="1371600"/>
                </a:cubicBezTo>
                <a:cubicBezTo>
                  <a:pt x="1712333" y="1373414"/>
                  <a:pt x="1715463" y="1374730"/>
                  <a:pt x="1717776" y="1377043"/>
                </a:cubicBezTo>
                <a:cubicBezTo>
                  <a:pt x="1720497" y="1379764"/>
                  <a:pt x="1722902" y="1382844"/>
                  <a:pt x="1725940" y="1385207"/>
                </a:cubicBezTo>
                <a:cubicBezTo>
                  <a:pt x="1737515" y="1394210"/>
                  <a:pt x="1742324" y="1393831"/>
                  <a:pt x="1750433" y="1404257"/>
                </a:cubicBezTo>
                <a:cubicBezTo>
                  <a:pt x="1754449" y="1409421"/>
                  <a:pt x="1761319" y="1420586"/>
                  <a:pt x="1761319" y="1420586"/>
                </a:cubicBezTo>
                <a:cubicBezTo>
                  <a:pt x="1762192" y="1424080"/>
                  <a:pt x="1764808" y="1435728"/>
                  <a:pt x="1766762" y="1439636"/>
                </a:cubicBezTo>
                <a:cubicBezTo>
                  <a:pt x="1768225" y="1442561"/>
                  <a:pt x="1770391" y="1445079"/>
                  <a:pt x="1772205" y="1447800"/>
                </a:cubicBezTo>
                <a:cubicBezTo>
                  <a:pt x="1751974" y="1454545"/>
                  <a:pt x="1775841" y="1447800"/>
                  <a:pt x="1734105" y="1447800"/>
                </a:cubicBezTo>
                <a:cubicBezTo>
                  <a:pt x="1725890" y="1447800"/>
                  <a:pt x="1717776" y="1449615"/>
                  <a:pt x="1709612" y="1450522"/>
                </a:cubicBezTo>
                <a:cubicBezTo>
                  <a:pt x="1706891" y="1452336"/>
                  <a:pt x="1704373" y="1454502"/>
                  <a:pt x="1701448" y="1455965"/>
                </a:cubicBezTo>
                <a:cubicBezTo>
                  <a:pt x="1698882" y="1457248"/>
                  <a:pt x="1695523" y="1456894"/>
                  <a:pt x="1693283" y="1458686"/>
                </a:cubicBezTo>
                <a:cubicBezTo>
                  <a:pt x="1689660" y="1461584"/>
                  <a:pt x="1684254" y="1474643"/>
                  <a:pt x="1682398" y="1477736"/>
                </a:cubicBezTo>
                <a:cubicBezTo>
                  <a:pt x="1679032" y="1483346"/>
                  <a:pt x="1671512" y="1494065"/>
                  <a:pt x="1671512" y="1494065"/>
                </a:cubicBezTo>
                <a:cubicBezTo>
                  <a:pt x="1672419" y="1504043"/>
                  <a:pt x="1672492" y="1514133"/>
                  <a:pt x="1674233" y="1524000"/>
                </a:cubicBezTo>
                <a:cubicBezTo>
                  <a:pt x="1675230" y="1529650"/>
                  <a:pt x="1677862" y="1534886"/>
                  <a:pt x="1679676" y="1540329"/>
                </a:cubicBezTo>
                <a:cubicBezTo>
                  <a:pt x="1683679" y="1552338"/>
                  <a:pt x="1681118" y="1545933"/>
                  <a:pt x="1687840" y="1559379"/>
                </a:cubicBezTo>
                <a:cubicBezTo>
                  <a:pt x="1686933" y="1563008"/>
                  <a:pt x="1687764" y="1567620"/>
                  <a:pt x="1685119" y="1570265"/>
                </a:cubicBezTo>
                <a:cubicBezTo>
                  <a:pt x="1682474" y="1572910"/>
                  <a:pt x="1677922" y="1572371"/>
                  <a:pt x="1674233" y="1572986"/>
                </a:cubicBezTo>
                <a:cubicBezTo>
                  <a:pt x="1667019" y="1574188"/>
                  <a:pt x="1659719" y="1574800"/>
                  <a:pt x="1652462" y="1575707"/>
                </a:cubicBezTo>
                <a:cubicBezTo>
                  <a:pt x="1650648" y="1578429"/>
                  <a:pt x="1648482" y="1580946"/>
                  <a:pt x="1647019" y="1583872"/>
                </a:cubicBezTo>
                <a:cubicBezTo>
                  <a:pt x="1641784" y="1594342"/>
                  <a:pt x="1642271" y="1614330"/>
                  <a:pt x="1641576" y="1621972"/>
                </a:cubicBezTo>
                <a:cubicBezTo>
                  <a:pt x="1642184" y="1630486"/>
                  <a:pt x="1641409" y="1663902"/>
                  <a:pt x="1649740" y="1676400"/>
                </a:cubicBezTo>
                <a:lnTo>
                  <a:pt x="1655183" y="1684565"/>
                </a:lnTo>
                <a:cubicBezTo>
                  <a:pt x="1665621" y="1726307"/>
                  <a:pt x="1661860" y="1707123"/>
                  <a:pt x="1655183" y="1796143"/>
                </a:cubicBezTo>
                <a:cubicBezTo>
                  <a:pt x="1654938" y="1799405"/>
                  <a:pt x="1652514" y="1802574"/>
                  <a:pt x="1649740" y="1804307"/>
                </a:cubicBezTo>
                <a:cubicBezTo>
                  <a:pt x="1644875" y="1807348"/>
                  <a:pt x="1633412" y="1809750"/>
                  <a:pt x="1633412" y="1809750"/>
                </a:cubicBezTo>
                <a:cubicBezTo>
                  <a:pt x="1623433" y="1808843"/>
                  <a:pt x="1613110" y="1809781"/>
                  <a:pt x="1603476" y="1807029"/>
                </a:cubicBezTo>
                <a:cubicBezTo>
                  <a:pt x="1590999" y="1803464"/>
                  <a:pt x="1590711" y="1775858"/>
                  <a:pt x="1589869" y="1771650"/>
                </a:cubicBezTo>
                <a:cubicBezTo>
                  <a:pt x="1589733" y="1770968"/>
                  <a:pt x="1586659" y="1752670"/>
                  <a:pt x="1584426" y="1749879"/>
                </a:cubicBezTo>
                <a:cubicBezTo>
                  <a:pt x="1582383" y="1747325"/>
                  <a:pt x="1578983" y="1746250"/>
                  <a:pt x="1576262" y="1744436"/>
                </a:cubicBezTo>
                <a:cubicBezTo>
                  <a:pt x="1574448" y="1741715"/>
                  <a:pt x="1573280" y="1738426"/>
                  <a:pt x="1570819" y="1736272"/>
                </a:cubicBezTo>
                <a:cubicBezTo>
                  <a:pt x="1565896" y="1731964"/>
                  <a:pt x="1554490" y="1725386"/>
                  <a:pt x="1554490" y="1725386"/>
                </a:cubicBezTo>
                <a:cubicBezTo>
                  <a:pt x="1498860" y="1729359"/>
                  <a:pt x="1523579" y="1715287"/>
                  <a:pt x="1513669" y="1741715"/>
                </a:cubicBezTo>
                <a:cubicBezTo>
                  <a:pt x="1512521" y="1744777"/>
                  <a:pt x="1510040" y="1747158"/>
                  <a:pt x="1508226" y="1749879"/>
                </a:cubicBezTo>
                <a:cubicBezTo>
                  <a:pt x="1503759" y="1763282"/>
                  <a:pt x="1508703" y="1754017"/>
                  <a:pt x="1497340" y="1763486"/>
                </a:cubicBezTo>
                <a:cubicBezTo>
                  <a:pt x="1471757" y="1784804"/>
                  <a:pt x="1514123" y="1755019"/>
                  <a:pt x="1472848" y="1782536"/>
                </a:cubicBezTo>
                <a:cubicBezTo>
                  <a:pt x="1470126" y="1784350"/>
                  <a:pt x="1467856" y="1787186"/>
                  <a:pt x="1464683" y="1787979"/>
                </a:cubicBezTo>
                <a:cubicBezTo>
                  <a:pt x="1451015" y="1791396"/>
                  <a:pt x="1457346" y="1789517"/>
                  <a:pt x="1445633" y="1793422"/>
                </a:cubicBezTo>
                <a:cubicBezTo>
                  <a:pt x="1442587" y="1796468"/>
                  <a:pt x="1433289" y="1804699"/>
                  <a:pt x="1432026" y="1809750"/>
                </a:cubicBezTo>
                <a:cubicBezTo>
                  <a:pt x="1424845" y="1838476"/>
                  <a:pt x="1438545" y="1831163"/>
                  <a:pt x="1421140" y="1836965"/>
                </a:cubicBezTo>
                <a:cubicBezTo>
                  <a:pt x="1417042" y="1849260"/>
                  <a:pt x="1421455" y="1843673"/>
                  <a:pt x="1407533" y="1847850"/>
                </a:cubicBezTo>
                <a:cubicBezTo>
                  <a:pt x="1402038" y="1849499"/>
                  <a:pt x="1391205" y="1853293"/>
                  <a:pt x="1391205" y="1853293"/>
                </a:cubicBezTo>
                <a:cubicBezTo>
                  <a:pt x="1402432" y="1870133"/>
                  <a:pt x="1393926" y="1853582"/>
                  <a:pt x="1393926" y="1885950"/>
                </a:cubicBezTo>
                <a:cubicBezTo>
                  <a:pt x="1393926" y="1888819"/>
                  <a:pt x="1395860" y="1891356"/>
                  <a:pt x="1396648" y="1894115"/>
                </a:cubicBezTo>
                <a:cubicBezTo>
                  <a:pt x="1397675" y="1897711"/>
                  <a:pt x="1397195" y="1901957"/>
                  <a:pt x="1399369" y="1905000"/>
                </a:cubicBezTo>
                <a:cubicBezTo>
                  <a:pt x="1402005" y="1908691"/>
                  <a:pt x="1407048" y="1909958"/>
                  <a:pt x="1410255" y="1913165"/>
                </a:cubicBezTo>
                <a:cubicBezTo>
                  <a:pt x="1412568" y="1915478"/>
                  <a:pt x="1413884" y="1918608"/>
                  <a:pt x="1415698" y="1921329"/>
                </a:cubicBezTo>
                <a:cubicBezTo>
                  <a:pt x="1414791" y="1927679"/>
                  <a:pt x="1416914" y="1935316"/>
                  <a:pt x="1412976" y="1940379"/>
                </a:cubicBezTo>
                <a:cubicBezTo>
                  <a:pt x="1409454" y="1944908"/>
                  <a:pt x="1402379" y="1945549"/>
                  <a:pt x="1396648" y="1945822"/>
                </a:cubicBezTo>
                <a:lnTo>
                  <a:pt x="1339498" y="1948543"/>
                </a:lnTo>
                <a:cubicBezTo>
                  <a:pt x="1318977" y="1955384"/>
                  <a:pt x="1344269" y="1946157"/>
                  <a:pt x="1323169" y="1956707"/>
                </a:cubicBezTo>
                <a:cubicBezTo>
                  <a:pt x="1320603" y="1957990"/>
                  <a:pt x="1317642" y="1958299"/>
                  <a:pt x="1315005" y="1959429"/>
                </a:cubicBezTo>
                <a:cubicBezTo>
                  <a:pt x="1291478" y="1969513"/>
                  <a:pt x="1315092" y="1961215"/>
                  <a:pt x="1295955" y="1967593"/>
                </a:cubicBezTo>
                <a:lnTo>
                  <a:pt x="1279626" y="1978479"/>
                </a:lnTo>
                <a:cubicBezTo>
                  <a:pt x="1276905" y="1980293"/>
                  <a:pt x="1273775" y="1981609"/>
                  <a:pt x="1271462" y="1983922"/>
                </a:cubicBezTo>
                <a:cubicBezTo>
                  <a:pt x="1268741" y="1986643"/>
                  <a:pt x="1266802" y="1990493"/>
                  <a:pt x="1263298" y="1992086"/>
                </a:cubicBezTo>
                <a:cubicBezTo>
                  <a:pt x="1256488" y="1995181"/>
                  <a:pt x="1248623" y="1995164"/>
                  <a:pt x="1241526" y="1997529"/>
                </a:cubicBezTo>
                <a:lnTo>
                  <a:pt x="1233362" y="2000250"/>
                </a:lnTo>
                <a:cubicBezTo>
                  <a:pt x="1214646" y="2012727"/>
                  <a:pt x="1223239" y="2009068"/>
                  <a:pt x="1208869" y="2013857"/>
                </a:cubicBezTo>
                <a:cubicBezTo>
                  <a:pt x="1207055" y="2023836"/>
                  <a:pt x="1204634" y="2033723"/>
                  <a:pt x="1203426" y="2043793"/>
                </a:cubicBezTo>
                <a:cubicBezTo>
                  <a:pt x="1201909" y="2056435"/>
                  <a:pt x="1203621" y="2069499"/>
                  <a:pt x="1200705" y="2081893"/>
                </a:cubicBezTo>
                <a:cubicBezTo>
                  <a:pt x="1199823" y="2085639"/>
                  <a:pt x="1195904" y="2088188"/>
                  <a:pt x="1192540" y="2090057"/>
                </a:cubicBezTo>
                <a:cubicBezTo>
                  <a:pt x="1187525" y="2092843"/>
                  <a:pt x="1176212" y="2095500"/>
                  <a:pt x="1176212" y="2095500"/>
                </a:cubicBezTo>
                <a:cubicBezTo>
                  <a:pt x="1176041" y="2095471"/>
                  <a:pt x="1155247" y="2092880"/>
                  <a:pt x="1151719" y="2090057"/>
                </a:cubicBezTo>
                <a:cubicBezTo>
                  <a:pt x="1134137" y="2075991"/>
                  <a:pt x="1158630" y="2086010"/>
                  <a:pt x="1138112" y="2079172"/>
                </a:cubicBezTo>
                <a:cubicBezTo>
                  <a:pt x="1135391" y="2076450"/>
                  <a:pt x="1129948" y="2074856"/>
                  <a:pt x="1129948" y="2071007"/>
                </a:cubicBezTo>
                <a:cubicBezTo>
                  <a:pt x="1129948" y="2067736"/>
                  <a:pt x="1137650" y="2068803"/>
                  <a:pt x="1138112" y="2065565"/>
                </a:cubicBezTo>
                <a:cubicBezTo>
                  <a:pt x="1139283" y="2057369"/>
                  <a:pt x="1143233" y="2030666"/>
                  <a:pt x="1127226" y="2027465"/>
                </a:cubicBezTo>
                <a:cubicBezTo>
                  <a:pt x="1116515" y="2025323"/>
                  <a:pt x="1105455" y="2025650"/>
                  <a:pt x="1094569" y="2024743"/>
                </a:cubicBezTo>
                <a:cubicBezTo>
                  <a:pt x="1086405" y="2019300"/>
                  <a:pt x="1085498" y="2020207"/>
                  <a:pt x="1080962" y="2011136"/>
                </a:cubicBezTo>
                <a:cubicBezTo>
                  <a:pt x="1077711" y="2004634"/>
                  <a:pt x="1078457" y="1997745"/>
                  <a:pt x="1072798" y="1992086"/>
                </a:cubicBezTo>
                <a:cubicBezTo>
                  <a:pt x="1070769" y="1990057"/>
                  <a:pt x="1067355" y="1990272"/>
                  <a:pt x="1064633" y="1989365"/>
                </a:cubicBezTo>
                <a:cubicBezTo>
                  <a:pt x="1061912" y="1987551"/>
                  <a:pt x="1059656" y="1984658"/>
                  <a:pt x="1056469" y="1983922"/>
                </a:cubicBezTo>
                <a:cubicBezTo>
                  <a:pt x="1047586" y="1981872"/>
                  <a:pt x="1037258" y="1985566"/>
                  <a:pt x="1029255" y="1981200"/>
                </a:cubicBezTo>
                <a:cubicBezTo>
                  <a:pt x="1025194" y="1978985"/>
                  <a:pt x="1028602" y="1971730"/>
                  <a:pt x="1026533" y="1967593"/>
                </a:cubicBezTo>
                <a:cubicBezTo>
                  <a:pt x="1024812" y="1964151"/>
                  <a:pt x="1021942" y="1960858"/>
                  <a:pt x="1018369" y="1959429"/>
                </a:cubicBezTo>
                <a:cubicBezTo>
                  <a:pt x="1007951" y="1955262"/>
                  <a:pt x="985712" y="1951265"/>
                  <a:pt x="985712" y="1951265"/>
                </a:cubicBezTo>
                <a:cubicBezTo>
                  <a:pt x="975735" y="1936298"/>
                  <a:pt x="985710" y="1948994"/>
                  <a:pt x="972105" y="1937657"/>
                </a:cubicBezTo>
                <a:cubicBezTo>
                  <a:pt x="958516" y="1926333"/>
                  <a:pt x="970122" y="1931554"/>
                  <a:pt x="955776" y="1926772"/>
                </a:cubicBezTo>
                <a:cubicBezTo>
                  <a:pt x="952147" y="1921329"/>
                  <a:pt x="945965" y="1916896"/>
                  <a:pt x="944890" y="1910443"/>
                </a:cubicBezTo>
                <a:cubicBezTo>
                  <a:pt x="943983" y="1905000"/>
                  <a:pt x="944949" y="1898881"/>
                  <a:pt x="942169" y="1894115"/>
                </a:cubicBezTo>
                <a:cubicBezTo>
                  <a:pt x="933307" y="1878922"/>
                  <a:pt x="929604" y="1879041"/>
                  <a:pt x="917676" y="1875065"/>
                </a:cubicBezTo>
                <a:cubicBezTo>
                  <a:pt x="914955" y="1873251"/>
                  <a:pt x="912437" y="1871085"/>
                  <a:pt x="909512" y="1869622"/>
                </a:cubicBezTo>
                <a:cubicBezTo>
                  <a:pt x="906946" y="1868339"/>
                  <a:pt x="903856" y="1868293"/>
                  <a:pt x="901348" y="1866900"/>
                </a:cubicBezTo>
                <a:cubicBezTo>
                  <a:pt x="895630" y="1863723"/>
                  <a:pt x="890462" y="1859643"/>
                  <a:pt x="885019" y="1856015"/>
                </a:cubicBezTo>
                <a:cubicBezTo>
                  <a:pt x="885017" y="1856014"/>
                  <a:pt x="868692" y="1845130"/>
                  <a:pt x="868690" y="1845129"/>
                </a:cubicBezTo>
                <a:cubicBezTo>
                  <a:pt x="863176" y="1843750"/>
                  <a:pt x="855099" y="1842025"/>
                  <a:pt x="849640" y="1839686"/>
                </a:cubicBezTo>
                <a:cubicBezTo>
                  <a:pt x="816254" y="1825378"/>
                  <a:pt x="857915" y="1842461"/>
                  <a:pt x="830590" y="1828800"/>
                </a:cubicBezTo>
                <a:cubicBezTo>
                  <a:pt x="828024" y="1827517"/>
                  <a:pt x="825147" y="1826986"/>
                  <a:pt x="822426" y="1826079"/>
                </a:cubicBezTo>
                <a:cubicBezTo>
                  <a:pt x="809636" y="1813289"/>
                  <a:pt x="816398" y="1821118"/>
                  <a:pt x="803376" y="1801586"/>
                </a:cubicBezTo>
                <a:lnTo>
                  <a:pt x="797933" y="1793422"/>
                </a:lnTo>
                <a:lnTo>
                  <a:pt x="792490" y="1785257"/>
                </a:lnTo>
                <a:cubicBezTo>
                  <a:pt x="791583" y="1782536"/>
                  <a:pt x="789549" y="1779953"/>
                  <a:pt x="789769" y="1777093"/>
                </a:cubicBezTo>
                <a:cubicBezTo>
                  <a:pt x="790970" y="1761481"/>
                  <a:pt x="793777" y="1754186"/>
                  <a:pt x="797933" y="1741715"/>
                </a:cubicBezTo>
                <a:cubicBezTo>
                  <a:pt x="797026" y="1734458"/>
                  <a:pt x="797928" y="1726734"/>
                  <a:pt x="795212" y="1719943"/>
                </a:cubicBezTo>
                <a:cubicBezTo>
                  <a:pt x="793997" y="1716906"/>
                  <a:pt x="790110" y="1715648"/>
                  <a:pt x="787048" y="1714500"/>
                </a:cubicBezTo>
                <a:cubicBezTo>
                  <a:pt x="782717" y="1712876"/>
                  <a:pt x="777928" y="1712901"/>
                  <a:pt x="773440" y="1711779"/>
                </a:cubicBezTo>
                <a:cubicBezTo>
                  <a:pt x="770657" y="1711083"/>
                  <a:pt x="767997" y="1709964"/>
                  <a:pt x="765276" y="1709057"/>
                </a:cubicBezTo>
                <a:cubicBezTo>
                  <a:pt x="762555" y="1706336"/>
                  <a:pt x="759247" y="1704095"/>
                  <a:pt x="757112" y="1700893"/>
                </a:cubicBezTo>
                <a:cubicBezTo>
                  <a:pt x="751479" y="1692444"/>
                  <a:pt x="758120" y="1691903"/>
                  <a:pt x="748948" y="1684565"/>
                </a:cubicBezTo>
                <a:cubicBezTo>
                  <a:pt x="746708" y="1682773"/>
                  <a:pt x="743349" y="1683126"/>
                  <a:pt x="740783" y="1681843"/>
                </a:cubicBezTo>
                <a:cubicBezTo>
                  <a:pt x="737858" y="1680380"/>
                  <a:pt x="735544" y="1677863"/>
                  <a:pt x="732619" y="1676400"/>
                </a:cubicBezTo>
                <a:cubicBezTo>
                  <a:pt x="730053" y="1675117"/>
                  <a:pt x="727238" y="1674375"/>
                  <a:pt x="724455" y="1673679"/>
                </a:cubicBezTo>
                <a:cubicBezTo>
                  <a:pt x="710585" y="1670211"/>
                  <a:pt x="701608" y="1669931"/>
                  <a:pt x="686355" y="1668236"/>
                </a:cubicBezTo>
                <a:cubicBezTo>
                  <a:pt x="652026" y="1659655"/>
                  <a:pt x="707468" y="1672766"/>
                  <a:pt x="621040" y="1662793"/>
                </a:cubicBezTo>
                <a:cubicBezTo>
                  <a:pt x="615341" y="1662135"/>
                  <a:pt x="604712" y="1657350"/>
                  <a:pt x="604712" y="1657350"/>
                </a:cubicBezTo>
                <a:cubicBezTo>
                  <a:pt x="600176" y="1658257"/>
                  <a:pt x="595436" y="1658448"/>
                  <a:pt x="591105" y="1660072"/>
                </a:cubicBezTo>
                <a:cubicBezTo>
                  <a:pt x="588042" y="1661221"/>
                  <a:pt x="585866" y="1664052"/>
                  <a:pt x="582940" y="1665515"/>
                </a:cubicBezTo>
                <a:cubicBezTo>
                  <a:pt x="580374" y="1666798"/>
                  <a:pt x="577497" y="1667329"/>
                  <a:pt x="574776" y="1668236"/>
                </a:cubicBezTo>
                <a:cubicBezTo>
                  <a:pt x="569333" y="1671865"/>
                  <a:pt x="559260" y="1672631"/>
                  <a:pt x="558448" y="1679122"/>
                </a:cubicBezTo>
                <a:cubicBezTo>
                  <a:pt x="555223" y="1704919"/>
                  <a:pt x="562267" y="1697622"/>
                  <a:pt x="544840" y="1706336"/>
                </a:cubicBezTo>
                <a:cubicBezTo>
                  <a:pt x="543026" y="1709057"/>
                  <a:pt x="542238" y="1712877"/>
                  <a:pt x="539398" y="1714500"/>
                </a:cubicBezTo>
                <a:cubicBezTo>
                  <a:pt x="535382" y="1716795"/>
                  <a:pt x="530278" y="1716100"/>
                  <a:pt x="525790" y="1717222"/>
                </a:cubicBezTo>
                <a:cubicBezTo>
                  <a:pt x="523007" y="1717918"/>
                  <a:pt x="520347" y="1719036"/>
                  <a:pt x="517626" y="1719943"/>
                </a:cubicBezTo>
                <a:lnTo>
                  <a:pt x="501298" y="1730829"/>
                </a:lnTo>
                <a:cubicBezTo>
                  <a:pt x="498576" y="1732643"/>
                  <a:pt x="496236" y="1735238"/>
                  <a:pt x="493133" y="1736272"/>
                </a:cubicBezTo>
                <a:lnTo>
                  <a:pt x="476805" y="1741715"/>
                </a:lnTo>
                <a:cubicBezTo>
                  <a:pt x="469939" y="1752014"/>
                  <a:pt x="480433" y="1753961"/>
                  <a:pt x="479526" y="1755322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Полилиния 120"/>
          <p:cNvSpPr/>
          <p:nvPr/>
        </p:nvSpPr>
        <p:spPr bwMode="auto">
          <a:xfrm>
            <a:off x="2132792" y="611246"/>
            <a:ext cx="1737607" cy="1284882"/>
          </a:xfrm>
          <a:custGeom>
            <a:avLst/>
            <a:gdLst>
              <a:gd name="connsiteX0" fmla="*/ 397 w 1610021"/>
              <a:gd name="connsiteY0" fmla="*/ 1057275 h 1564481"/>
              <a:gd name="connsiteX1" fmla="*/ 2778 w 1610021"/>
              <a:gd name="connsiteY1" fmla="*/ 1064419 h 1564481"/>
              <a:gd name="connsiteX2" fmla="*/ 14684 w 1610021"/>
              <a:gd name="connsiteY2" fmla="*/ 1066800 h 1564481"/>
              <a:gd name="connsiteX3" fmla="*/ 21828 w 1610021"/>
              <a:gd name="connsiteY3" fmla="*/ 1069181 h 1564481"/>
              <a:gd name="connsiteX4" fmla="*/ 45641 w 1610021"/>
              <a:gd name="connsiteY4" fmla="*/ 1064419 h 1564481"/>
              <a:gd name="connsiteX5" fmla="*/ 55166 w 1610021"/>
              <a:gd name="connsiteY5" fmla="*/ 1057275 h 1564481"/>
              <a:gd name="connsiteX6" fmla="*/ 90884 w 1610021"/>
              <a:gd name="connsiteY6" fmla="*/ 1054894 h 1564481"/>
              <a:gd name="connsiteX7" fmla="*/ 95647 w 1610021"/>
              <a:gd name="connsiteY7" fmla="*/ 1045369 h 1564481"/>
              <a:gd name="connsiteX8" fmla="*/ 102791 w 1610021"/>
              <a:gd name="connsiteY8" fmla="*/ 1038225 h 1564481"/>
              <a:gd name="connsiteX9" fmla="*/ 109934 w 1610021"/>
              <a:gd name="connsiteY9" fmla="*/ 1021556 h 1564481"/>
              <a:gd name="connsiteX10" fmla="*/ 117078 w 1610021"/>
              <a:gd name="connsiteY10" fmla="*/ 1019175 h 1564481"/>
              <a:gd name="connsiteX11" fmla="*/ 133747 w 1610021"/>
              <a:gd name="connsiteY11" fmla="*/ 1012031 h 1564481"/>
              <a:gd name="connsiteX12" fmla="*/ 152797 w 1610021"/>
              <a:gd name="connsiteY12" fmla="*/ 1004888 h 1564481"/>
              <a:gd name="connsiteX13" fmla="*/ 171847 w 1610021"/>
              <a:gd name="connsiteY13" fmla="*/ 995363 h 1564481"/>
              <a:gd name="connsiteX14" fmla="*/ 174228 w 1610021"/>
              <a:gd name="connsiteY14" fmla="*/ 957263 h 1564481"/>
              <a:gd name="connsiteX15" fmla="*/ 181372 w 1610021"/>
              <a:gd name="connsiteY15" fmla="*/ 950119 h 1564481"/>
              <a:gd name="connsiteX16" fmla="*/ 195659 w 1610021"/>
              <a:gd name="connsiteY16" fmla="*/ 940594 h 1564481"/>
              <a:gd name="connsiteX17" fmla="*/ 202803 w 1610021"/>
              <a:gd name="connsiteY17" fmla="*/ 935831 h 1564481"/>
              <a:gd name="connsiteX18" fmla="*/ 209947 w 1610021"/>
              <a:gd name="connsiteY18" fmla="*/ 933450 h 1564481"/>
              <a:gd name="connsiteX19" fmla="*/ 224234 w 1610021"/>
              <a:gd name="connsiteY19" fmla="*/ 921544 h 1564481"/>
              <a:gd name="connsiteX20" fmla="*/ 238522 w 1610021"/>
              <a:gd name="connsiteY20" fmla="*/ 912019 h 1564481"/>
              <a:gd name="connsiteX21" fmla="*/ 245666 w 1610021"/>
              <a:gd name="connsiteY21" fmla="*/ 907256 h 1564481"/>
              <a:gd name="connsiteX22" fmla="*/ 252809 w 1610021"/>
              <a:gd name="connsiteY22" fmla="*/ 900113 h 1564481"/>
              <a:gd name="connsiteX23" fmla="*/ 259953 w 1610021"/>
              <a:gd name="connsiteY23" fmla="*/ 897731 h 1564481"/>
              <a:gd name="connsiteX24" fmla="*/ 267097 w 1610021"/>
              <a:gd name="connsiteY24" fmla="*/ 892969 h 1564481"/>
              <a:gd name="connsiteX25" fmla="*/ 276622 w 1610021"/>
              <a:gd name="connsiteY25" fmla="*/ 885825 h 1564481"/>
              <a:gd name="connsiteX26" fmla="*/ 283766 w 1610021"/>
              <a:gd name="connsiteY26" fmla="*/ 878681 h 1564481"/>
              <a:gd name="connsiteX27" fmla="*/ 290909 w 1610021"/>
              <a:gd name="connsiteY27" fmla="*/ 876300 h 1564481"/>
              <a:gd name="connsiteX28" fmla="*/ 305197 w 1610021"/>
              <a:gd name="connsiteY28" fmla="*/ 862013 h 1564481"/>
              <a:gd name="connsiteX29" fmla="*/ 309959 w 1610021"/>
              <a:gd name="connsiteY29" fmla="*/ 852488 h 1564481"/>
              <a:gd name="connsiteX30" fmla="*/ 317103 w 1610021"/>
              <a:gd name="connsiteY30" fmla="*/ 835819 h 1564481"/>
              <a:gd name="connsiteX31" fmla="*/ 324247 w 1610021"/>
              <a:gd name="connsiteY31" fmla="*/ 773906 h 1564481"/>
              <a:gd name="connsiteX32" fmla="*/ 326628 w 1610021"/>
              <a:gd name="connsiteY32" fmla="*/ 766763 h 1564481"/>
              <a:gd name="connsiteX33" fmla="*/ 336153 w 1610021"/>
              <a:gd name="connsiteY33" fmla="*/ 752475 h 1564481"/>
              <a:gd name="connsiteX34" fmla="*/ 340916 w 1610021"/>
              <a:gd name="connsiteY34" fmla="*/ 745331 h 1564481"/>
              <a:gd name="connsiteX35" fmla="*/ 345678 w 1610021"/>
              <a:gd name="connsiteY35" fmla="*/ 735806 h 1564481"/>
              <a:gd name="connsiteX36" fmla="*/ 343297 w 1610021"/>
              <a:gd name="connsiteY36" fmla="*/ 700088 h 1564481"/>
              <a:gd name="connsiteX37" fmla="*/ 338534 w 1610021"/>
              <a:gd name="connsiteY37" fmla="*/ 692944 h 1564481"/>
              <a:gd name="connsiteX38" fmla="*/ 331391 w 1610021"/>
              <a:gd name="connsiteY38" fmla="*/ 678656 h 1564481"/>
              <a:gd name="connsiteX39" fmla="*/ 333772 w 1610021"/>
              <a:gd name="connsiteY39" fmla="*/ 638175 h 1564481"/>
              <a:gd name="connsiteX40" fmla="*/ 340916 w 1610021"/>
              <a:gd name="connsiteY40" fmla="*/ 616744 h 1564481"/>
              <a:gd name="connsiteX41" fmla="*/ 345678 w 1610021"/>
              <a:gd name="connsiteY41" fmla="*/ 607219 h 1564481"/>
              <a:gd name="connsiteX42" fmla="*/ 350441 w 1610021"/>
              <a:gd name="connsiteY42" fmla="*/ 592931 h 1564481"/>
              <a:gd name="connsiteX43" fmla="*/ 357584 w 1610021"/>
              <a:gd name="connsiteY43" fmla="*/ 585788 h 1564481"/>
              <a:gd name="connsiteX44" fmla="*/ 362347 w 1610021"/>
              <a:gd name="connsiteY44" fmla="*/ 576263 h 1564481"/>
              <a:gd name="connsiteX45" fmla="*/ 374253 w 1610021"/>
              <a:gd name="connsiteY45" fmla="*/ 559594 h 1564481"/>
              <a:gd name="connsiteX46" fmla="*/ 381397 w 1610021"/>
              <a:gd name="connsiteY46" fmla="*/ 557213 h 1564481"/>
              <a:gd name="connsiteX47" fmla="*/ 419497 w 1610021"/>
              <a:gd name="connsiteY47" fmla="*/ 554831 h 1564481"/>
              <a:gd name="connsiteX48" fmla="*/ 433784 w 1610021"/>
              <a:gd name="connsiteY48" fmla="*/ 547688 h 1564481"/>
              <a:gd name="connsiteX49" fmla="*/ 438547 w 1610021"/>
              <a:gd name="connsiteY49" fmla="*/ 540544 h 1564481"/>
              <a:gd name="connsiteX50" fmla="*/ 443309 w 1610021"/>
              <a:gd name="connsiteY50" fmla="*/ 526256 h 1564481"/>
              <a:gd name="connsiteX51" fmla="*/ 445691 w 1610021"/>
              <a:gd name="connsiteY51" fmla="*/ 519113 h 1564481"/>
              <a:gd name="connsiteX52" fmla="*/ 448072 w 1610021"/>
              <a:gd name="connsiteY52" fmla="*/ 509588 h 1564481"/>
              <a:gd name="connsiteX53" fmla="*/ 445691 w 1610021"/>
              <a:gd name="connsiteY53" fmla="*/ 452438 h 1564481"/>
              <a:gd name="connsiteX54" fmla="*/ 440928 w 1610021"/>
              <a:gd name="connsiteY54" fmla="*/ 445294 h 1564481"/>
              <a:gd name="connsiteX55" fmla="*/ 433784 w 1610021"/>
              <a:gd name="connsiteY55" fmla="*/ 442913 h 1564481"/>
              <a:gd name="connsiteX56" fmla="*/ 419497 w 1610021"/>
              <a:gd name="connsiteY56" fmla="*/ 428625 h 1564481"/>
              <a:gd name="connsiteX57" fmla="*/ 417116 w 1610021"/>
              <a:gd name="connsiteY57" fmla="*/ 419100 h 1564481"/>
              <a:gd name="connsiteX58" fmla="*/ 414734 w 1610021"/>
              <a:gd name="connsiteY58" fmla="*/ 400050 h 1564481"/>
              <a:gd name="connsiteX59" fmla="*/ 405209 w 1610021"/>
              <a:gd name="connsiteY59" fmla="*/ 378619 h 1564481"/>
              <a:gd name="connsiteX60" fmla="*/ 402828 w 1610021"/>
              <a:gd name="connsiteY60" fmla="*/ 371475 h 1564481"/>
              <a:gd name="connsiteX61" fmla="*/ 405209 w 1610021"/>
              <a:gd name="connsiteY61" fmla="*/ 357188 h 1564481"/>
              <a:gd name="connsiteX62" fmla="*/ 412353 w 1610021"/>
              <a:gd name="connsiteY62" fmla="*/ 352425 h 1564481"/>
              <a:gd name="connsiteX63" fmla="*/ 419497 w 1610021"/>
              <a:gd name="connsiteY63" fmla="*/ 350044 h 1564481"/>
              <a:gd name="connsiteX64" fmla="*/ 429022 w 1610021"/>
              <a:gd name="connsiteY64" fmla="*/ 345281 h 1564481"/>
              <a:gd name="connsiteX65" fmla="*/ 431403 w 1610021"/>
              <a:gd name="connsiteY65" fmla="*/ 326231 h 1564481"/>
              <a:gd name="connsiteX66" fmla="*/ 417116 w 1610021"/>
              <a:gd name="connsiteY66" fmla="*/ 311944 h 1564481"/>
              <a:gd name="connsiteX67" fmla="*/ 419497 w 1610021"/>
              <a:gd name="connsiteY67" fmla="*/ 257175 h 1564481"/>
              <a:gd name="connsiteX68" fmla="*/ 421878 w 1610021"/>
              <a:gd name="connsiteY68" fmla="*/ 242888 h 1564481"/>
              <a:gd name="connsiteX69" fmla="*/ 426641 w 1610021"/>
              <a:gd name="connsiteY69" fmla="*/ 207169 h 1564481"/>
              <a:gd name="connsiteX70" fmla="*/ 433784 w 1610021"/>
              <a:gd name="connsiteY70" fmla="*/ 171450 h 1564481"/>
              <a:gd name="connsiteX71" fmla="*/ 438547 w 1610021"/>
              <a:gd name="connsiteY71" fmla="*/ 164306 h 1564481"/>
              <a:gd name="connsiteX72" fmla="*/ 445691 w 1610021"/>
              <a:gd name="connsiteY72" fmla="*/ 159544 h 1564481"/>
              <a:gd name="connsiteX73" fmla="*/ 474266 w 1610021"/>
              <a:gd name="connsiteY73" fmla="*/ 152400 h 1564481"/>
              <a:gd name="connsiteX74" fmla="*/ 514747 w 1610021"/>
              <a:gd name="connsiteY74" fmla="*/ 154781 h 1564481"/>
              <a:gd name="connsiteX75" fmla="*/ 529034 w 1610021"/>
              <a:gd name="connsiteY75" fmla="*/ 159544 h 1564481"/>
              <a:gd name="connsiteX76" fmla="*/ 536178 w 1610021"/>
              <a:gd name="connsiteY76" fmla="*/ 161925 h 1564481"/>
              <a:gd name="connsiteX77" fmla="*/ 543322 w 1610021"/>
              <a:gd name="connsiteY77" fmla="*/ 166688 h 1564481"/>
              <a:gd name="connsiteX78" fmla="*/ 550466 w 1610021"/>
              <a:gd name="connsiteY78" fmla="*/ 169069 h 1564481"/>
              <a:gd name="connsiteX79" fmla="*/ 571897 w 1610021"/>
              <a:gd name="connsiteY79" fmla="*/ 180975 h 1564481"/>
              <a:gd name="connsiteX80" fmla="*/ 586184 w 1610021"/>
              <a:gd name="connsiteY80" fmla="*/ 188119 h 1564481"/>
              <a:gd name="connsiteX81" fmla="*/ 593328 w 1610021"/>
              <a:gd name="connsiteY81" fmla="*/ 192881 h 1564481"/>
              <a:gd name="connsiteX82" fmla="*/ 609997 w 1610021"/>
              <a:gd name="connsiteY82" fmla="*/ 200025 h 1564481"/>
              <a:gd name="connsiteX83" fmla="*/ 638572 w 1610021"/>
              <a:gd name="connsiteY83" fmla="*/ 214313 h 1564481"/>
              <a:gd name="connsiteX84" fmla="*/ 645716 w 1610021"/>
              <a:gd name="connsiteY84" fmla="*/ 216694 h 1564481"/>
              <a:gd name="connsiteX85" fmla="*/ 652859 w 1610021"/>
              <a:gd name="connsiteY85" fmla="*/ 226219 h 1564481"/>
              <a:gd name="connsiteX86" fmla="*/ 669528 w 1610021"/>
              <a:gd name="connsiteY86" fmla="*/ 238125 h 1564481"/>
              <a:gd name="connsiteX87" fmla="*/ 671909 w 1610021"/>
              <a:gd name="connsiteY87" fmla="*/ 245269 h 1564481"/>
              <a:gd name="connsiteX88" fmla="*/ 664766 w 1610021"/>
              <a:gd name="connsiteY88" fmla="*/ 271463 h 1564481"/>
              <a:gd name="connsiteX89" fmla="*/ 667147 w 1610021"/>
              <a:gd name="connsiteY89" fmla="*/ 285750 h 1564481"/>
              <a:gd name="connsiteX90" fmla="*/ 676672 w 1610021"/>
              <a:gd name="connsiteY90" fmla="*/ 292894 h 1564481"/>
              <a:gd name="connsiteX91" fmla="*/ 700484 w 1610021"/>
              <a:gd name="connsiteY91" fmla="*/ 297656 h 1564481"/>
              <a:gd name="connsiteX92" fmla="*/ 707628 w 1610021"/>
              <a:gd name="connsiteY92" fmla="*/ 300038 h 1564481"/>
              <a:gd name="connsiteX93" fmla="*/ 726678 w 1610021"/>
              <a:gd name="connsiteY93" fmla="*/ 304800 h 1564481"/>
              <a:gd name="connsiteX94" fmla="*/ 764778 w 1610021"/>
              <a:gd name="connsiteY94" fmla="*/ 307181 h 1564481"/>
              <a:gd name="connsiteX95" fmla="*/ 767159 w 1610021"/>
              <a:gd name="connsiteY95" fmla="*/ 300038 h 1564481"/>
              <a:gd name="connsiteX96" fmla="*/ 764778 w 1610021"/>
              <a:gd name="connsiteY96" fmla="*/ 273844 h 1564481"/>
              <a:gd name="connsiteX97" fmla="*/ 757634 w 1610021"/>
              <a:gd name="connsiteY97" fmla="*/ 269081 h 1564481"/>
              <a:gd name="connsiteX98" fmla="*/ 755253 w 1610021"/>
              <a:gd name="connsiteY98" fmla="*/ 259556 h 1564481"/>
              <a:gd name="connsiteX99" fmla="*/ 752872 w 1610021"/>
              <a:gd name="connsiteY99" fmla="*/ 252413 h 1564481"/>
              <a:gd name="connsiteX100" fmla="*/ 762397 w 1610021"/>
              <a:gd name="connsiteY100" fmla="*/ 209550 h 1564481"/>
              <a:gd name="connsiteX101" fmla="*/ 767159 w 1610021"/>
              <a:gd name="connsiteY101" fmla="*/ 202406 h 1564481"/>
              <a:gd name="connsiteX102" fmla="*/ 774303 w 1610021"/>
              <a:gd name="connsiteY102" fmla="*/ 200025 h 1564481"/>
              <a:gd name="connsiteX103" fmla="*/ 790972 w 1610021"/>
              <a:gd name="connsiteY103" fmla="*/ 192881 h 1564481"/>
              <a:gd name="connsiteX104" fmla="*/ 805259 w 1610021"/>
              <a:gd name="connsiteY104" fmla="*/ 188119 h 1564481"/>
              <a:gd name="connsiteX105" fmla="*/ 812403 w 1610021"/>
              <a:gd name="connsiteY105" fmla="*/ 185738 h 1564481"/>
              <a:gd name="connsiteX106" fmla="*/ 826691 w 1610021"/>
              <a:gd name="connsiteY106" fmla="*/ 178594 h 1564481"/>
              <a:gd name="connsiteX107" fmla="*/ 833834 w 1610021"/>
              <a:gd name="connsiteY107" fmla="*/ 173831 h 1564481"/>
              <a:gd name="connsiteX108" fmla="*/ 845741 w 1610021"/>
              <a:gd name="connsiteY108" fmla="*/ 164306 h 1564481"/>
              <a:gd name="connsiteX109" fmla="*/ 860028 w 1610021"/>
              <a:gd name="connsiteY109" fmla="*/ 154781 h 1564481"/>
              <a:gd name="connsiteX110" fmla="*/ 862409 w 1610021"/>
              <a:gd name="connsiteY110" fmla="*/ 147638 h 1564481"/>
              <a:gd name="connsiteX111" fmla="*/ 869553 w 1610021"/>
              <a:gd name="connsiteY111" fmla="*/ 142875 h 1564481"/>
              <a:gd name="connsiteX112" fmla="*/ 874316 w 1610021"/>
              <a:gd name="connsiteY112" fmla="*/ 135731 h 1564481"/>
              <a:gd name="connsiteX113" fmla="*/ 876697 w 1610021"/>
              <a:gd name="connsiteY113" fmla="*/ 128588 h 1564481"/>
              <a:gd name="connsiteX114" fmla="*/ 881459 w 1610021"/>
              <a:gd name="connsiteY114" fmla="*/ 121444 h 1564481"/>
              <a:gd name="connsiteX115" fmla="*/ 883841 w 1610021"/>
              <a:gd name="connsiteY115" fmla="*/ 111919 h 1564481"/>
              <a:gd name="connsiteX116" fmla="*/ 888603 w 1610021"/>
              <a:gd name="connsiteY116" fmla="*/ 104775 h 1564481"/>
              <a:gd name="connsiteX117" fmla="*/ 900509 w 1610021"/>
              <a:gd name="connsiteY117" fmla="*/ 83344 h 1564481"/>
              <a:gd name="connsiteX118" fmla="*/ 914797 w 1610021"/>
              <a:gd name="connsiteY118" fmla="*/ 69056 h 1564481"/>
              <a:gd name="connsiteX119" fmla="*/ 931466 w 1610021"/>
              <a:gd name="connsiteY119" fmla="*/ 45244 h 1564481"/>
              <a:gd name="connsiteX120" fmla="*/ 936228 w 1610021"/>
              <a:gd name="connsiteY120" fmla="*/ 38100 h 1564481"/>
              <a:gd name="connsiteX121" fmla="*/ 943372 w 1610021"/>
              <a:gd name="connsiteY121" fmla="*/ 33338 h 1564481"/>
              <a:gd name="connsiteX122" fmla="*/ 948134 w 1610021"/>
              <a:gd name="connsiteY122" fmla="*/ 26194 h 1564481"/>
              <a:gd name="connsiteX123" fmla="*/ 950516 w 1610021"/>
              <a:gd name="connsiteY123" fmla="*/ 19050 h 1564481"/>
              <a:gd name="connsiteX124" fmla="*/ 960041 w 1610021"/>
              <a:gd name="connsiteY124" fmla="*/ 14288 h 1564481"/>
              <a:gd name="connsiteX125" fmla="*/ 967184 w 1610021"/>
              <a:gd name="connsiteY125" fmla="*/ 7144 h 1564481"/>
              <a:gd name="connsiteX126" fmla="*/ 983853 w 1610021"/>
              <a:gd name="connsiteY126" fmla="*/ 0 h 1564481"/>
              <a:gd name="connsiteX127" fmla="*/ 993378 w 1610021"/>
              <a:gd name="connsiteY127" fmla="*/ 2381 h 1564481"/>
              <a:gd name="connsiteX128" fmla="*/ 995759 w 1610021"/>
              <a:gd name="connsiteY128" fmla="*/ 9525 h 1564481"/>
              <a:gd name="connsiteX129" fmla="*/ 998141 w 1610021"/>
              <a:gd name="connsiteY129" fmla="*/ 73819 h 1564481"/>
              <a:gd name="connsiteX130" fmla="*/ 1012428 w 1610021"/>
              <a:gd name="connsiteY130" fmla="*/ 80963 h 1564481"/>
              <a:gd name="connsiteX131" fmla="*/ 1026716 w 1610021"/>
              <a:gd name="connsiteY131" fmla="*/ 90488 h 1564481"/>
              <a:gd name="connsiteX132" fmla="*/ 1041003 w 1610021"/>
              <a:gd name="connsiteY132" fmla="*/ 95250 h 1564481"/>
              <a:gd name="connsiteX133" fmla="*/ 1057672 w 1610021"/>
              <a:gd name="connsiteY133" fmla="*/ 92869 h 1564481"/>
              <a:gd name="connsiteX134" fmla="*/ 1064816 w 1610021"/>
              <a:gd name="connsiteY134" fmla="*/ 90488 h 1564481"/>
              <a:gd name="connsiteX135" fmla="*/ 1100534 w 1610021"/>
              <a:gd name="connsiteY135" fmla="*/ 92869 h 1564481"/>
              <a:gd name="connsiteX136" fmla="*/ 1114822 w 1610021"/>
              <a:gd name="connsiteY136" fmla="*/ 100013 h 1564481"/>
              <a:gd name="connsiteX137" fmla="*/ 1121966 w 1610021"/>
              <a:gd name="connsiteY137" fmla="*/ 107156 h 1564481"/>
              <a:gd name="connsiteX138" fmla="*/ 1145778 w 1610021"/>
              <a:gd name="connsiteY138" fmla="*/ 123825 h 1564481"/>
              <a:gd name="connsiteX139" fmla="*/ 1160066 w 1610021"/>
              <a:gd name="connsiteY139" fmla="*/ 130969 h 1564481"/>
              <a:gd name="connsiteX140" fmla="*/ 1179116 w 1610021"/>
              <a:gd name="connsiteY140" fmla="*/ 147638 h 1564481"/>
              <a:gd name="connsiteX141" fmla="*/ 1188641 w 1610021"/>
              <a:gd name="connsiteY141" fmla="*/ 173831 h 1564481"/>
              <a:gd name="connsiteX142" fmla="*/ 1191022 w 1610021"/>
              <a:gd name="connsiteY142" fmla="*/ 180975 h 1564481"/>
              <a:gd name="connsiteX143" fmla="*/ 1193403 w 1610021"/>
              <a:gd name="connsiteY143" fmla="*/ 188119 h 1564481"/>
              <a:gd name="connsiteX144" fmla="*/ 1200547 w 1610021"/>
              <a:gd name="connsiteY144" fmla="*/ 195263 h 1564481"/>
              <a:gd name="connsiteX145" fmla="*/ 1210072 w 1610021"/>
              <a:gd name="connsiteY145" fmla="*/ 216694 h 1564481"/>
              <a:gd name="connsiteX146" fmla="*/ 1219597 w 1610021"/>
              <a:gd name="connsiteY146" fmla="*/ 238125 h 1564481"/>
              <a:gd name="connsiteX147" fmla="*/ 1224359 w 1610021"/>
              <a:gd name="connsiteY147" fmla="*/ 257175 h 1564481"/>
              <a:gd name="connsiteX148" fmla="*/ 1245791 w 1610021"/>
              <a:gd name="connsiteY148" fmla="*/ 276225 h 1564481"/>
              <a:gd name="connsiteX149" fmla="*/ 1267222 w 1610021"/>
              <a:gd name="connsiteY149" fmla="*/ 273844 h 1564481"/>
              <a:gd name="connsiteX150" fmla="*/ 1271984 w 1610021"/>
              <a:gd name="connsiteY150" fmla="*/ 266700 h 1564481"/>
              <a:gd name="connsiteX151" fmla="*/ 1283891 w 1610021"/>
              <a:gd name="connsiteY151" fmla="*/ 250031 h 1564481"/>
              <a:gd name="connsiteX152" fmla="*/ 1288653 w 1610021"/>
              <a:gd name="connsiteY152" fmla="*/ 230981 h 1564481"/>
              <a:gd name="connsiteX153" fmla="*/ 1295797 w 1610021"/>
              <a:gd name="connsiteY153" fmla="*/ 226219 h 1564481"/>
              <a:gd name="connsiteX154" fmla="*/ 1333897 w 1610021"/>
              <a:gd name="connsiteY154" fmla="*/ 235744 h 1564481"/>
              <a:gd name="connsiteX155" fmla="*/ 1336278 w 1610021"/>
              <a:gd name="connsiteY155" fmla="*/ 245269 h 1564481"/>
              <a:gd name="connsiteX156" fmla="*/ 1333897 w 1610021"/>
              <a:gd name="connsiteY156" fmla="*/ 269081 h 1564481"/>
              <a:gd name="connsiteX157" fmla="*/ 1329134 w 1610021"/>
              <a:gd name="connsiteY157" fmla="*/ 278606 h 1564481"/>
              <a:gd name="connsiteX158" fmla="*/ 1312466 w 1610021"/>
              <a:gd name="connsiteY158" fmla="*/ 300038 h 1564481"/>
              <a:gd name="connsiteX159" fmla="*/ 1305322 w 1610021"/>
              <a:gd name="connsiteY159" fmla="*/ 304800 h 1564481"/>
              <a:gd name="connsiteX160" fmla="*/ 1302941 w 1610021"/>
              <a:gd name="connsiteY160" fmla="*/ 311944 h 1564481"/>
              <a:gd name="connsiteX161" fmla="*/ 1295797 w 1610021"/>
              <a:gd name="connsiteY161" fmla="*/ 326231 h 1564481"/>
              <a:gd name="connsiteX162" fmla="*/ 1298178 w 1610021"/>
              <a:gd name="connsiteY162" fmla="*/ 369094 h 1564481"/>
              <a:gd name="connsiteX163" fmla="*/ 1307703 w 1610021"/>
              <a:gd name="connsiteY163" fmla="*/ 383381 h 1564481"/>
              <a:gd name="connsiteX164" fmla="*/ 1331516 w 1610021"/>
              <a:gd name="connsiteY164" fmla="*/ 385763 h 1564481"/>
              <a:gd name="connsiteX165" fmla="*/ 1357709 w 1610021"/>
              <a:gd name="connsiteY165" fmla="*/ 383381 h 1564481"/>
              <a:gd name="connsiteX166" fmla="*/ 1371997 w 1610021"/>
              <a:gd name="connsiteY166" fmla="*/ 381000 h 1564481"/>
              <a:gd name="connsiteX167" fmla="*/ 1391047 w 1610021"/>
              <a:gd name="connsiteY167" fmla="*/ 383381 h 1564481"/>
              <a:gd name="connsiteX168" fmla="*/ 1395809 w 1610021"/>
              <a:gd name="connsiteY168" fmla="*/ 390525 h 1564481"/>
              <a:gd name="connsiteX169" fmla="*/ 1400572 w 1610021"/>
              <a:gd name="connsiteY169" fmla="*/ 404813 h 1564481"/>
              <a:gd name="connsiteX170" fmla="*/ 1422003 w 1610021"/>
              <a:gd name="connsiteY170" fmla="*/ 423863 h 1564481"/>
              <a:gd name="connsiteX171" fmla="*/ 1419622 w 1610021"/>
              <a:gd name="connsiteY171" fmla="*/ 438150 h 1564481"/>
              <a:gd name="connsiteX172" fmla="*/ 1422003 w 1610021"/>
              <a:gd name="connsiteY172" fmla="*/ 469106 h 1564481"/>
              <a:gd name="connsiteX173" fmla="*/ 1431528 w 1610021"/>
              <a:gd name="connsiteY173" fmla="*/ 492919 h 1564481"/>
              <a:gd name="connsiteX174" fmla="*/ 1417241 w 1610021"/>
              <a:gd name="connsiteY174" fmla="*/ 538163 h 1564481"/>
              <a:gd name="connsiteX175" fmla="*/ 1410097 w 1610021"/>
              <a:gd name="connsiteY175" fmla="*/ 540544 h 1564481"/>
              <a:gd name="connsiteX176" fmla="*/ 1405334 w 1610021"/>
              <a:gd name="connsiteY176" fmla="*/ 547688 h 1564481"/>
              <a:gd name="connsiteX177" fmla="*/ 1395809 w 1610021"/>
              <a:gd name="connsiteY177" fmla="*/ 552450 h 1564481"/>
              <a:gd name="connsiteX178" fmla="*/ 1393428 w 1610021"/>
              <a:gd name="connsiteY178" fmla="*/ 566738 h 1564481"/>
              <a:gd name="connsiteX179" fmla="*/ 1391047 w 1610021"/>
              <a:gd name="connsiteY179" fmla="*/ 576263 h 1564481"/>
              <a:gd name="connsiteX180" fmla="*/ 1393428 w 1610021"/>
              <a:gd name="connsiteY180" fmla="*/ 595313 h 1564481"/>
              <a:gd name="connsiteX181" fmla="*/ 1407716 w 1610021"/>
              <a:gd name="connsiteY181" fmla="*/ 604838 h 1564481"/>
              <a:gd name="connsiteX182" fmla="*/ 1422003 w 1610021"/>
              <a:gd name="connsiteY182" fmla="*/ 616744 h 1564481"/>
              <a:gd name="connsiteX183" fmla="*/ 1438672 w 1610021"/>
              <a:gd name="connsiteY183" fmla="*/ 631031 h 1564481"/>
              <a:gd name="connsiteX184" fmla="*/ 1457722 w 1610021"/>
              <a:gd name="connsiteY184" fmla="*/ 640556 h 1564481"/>
              <a:gd name="connsiteX185" fmla="*/ 1467247 w 1610021"/>
              <a:gd name="connsiteY185" fmla="*/ 645319 h 1564481"/>
              <a:gd name="connsiteX186" fmla="*/ 1491059 w 1610021"/>
              <a:gd name="connsiteY186" fmla="*/ 647700 h 1564481"/>
              <a:gd name="connsiteX187" fmla="*/ 1498203 w 1610021"/>
              <a:gd name="connsiteY187" fmla="*/ 650081 h 1564481"/>
              <a:gd name="connsiteX188" fmla="*/ 1507728 w 1610021"/>
              <a:gd name="connsiteY188" fmla="*/ 652463 h 1564481"/>
              <a:gd name="connsiteX189" fmla="*/ 1522016 w 1610021"/>
              <a:gd name="connsiteY189" fmla="*/ 657225 h 1564481"/>
              <a:gd name="connsiteX190" fmla="*/ 1543447 w 1610021"/>
              <a:gd name="connsiteY190" fmla="*/ 669131 h 1564481"/>
              <a:gd name="connsiteX191" fmla="*/ 1552972 w 1610021"/>
              <a:gd name="connsiteY191" fmla="*/ 673894 h 1564481"/>
              <a:gd name="connsiteX192" fmla="*/ 1560116 w 1610021"/>
              <a:gd name="connsiteY192" fmla="*/ 678656 h 1564481"/>
              <a:gd name="connsiteX193" fmla="*/ 1579166 w 1610021"/>
              <a:gd name="connsiteY193" fmla="*/ 688181 h 1564481"/>
              <a:gd name="connsiteX194" fmla="*/ 1576784 w 1610021"/>
              <a:gd name="connsiteY194" fmla="*/ 695325 h 1564481"/>
              <a:gd name="connsiteX195" fmla="*/ 1562497 w 1610021"/>
              <a:gd name="connsiteY195" fmla="*/ 700088 h 1564481"/>
              <a:gd name="connsiteX196" fmla="*/ 1555353 w 1610021"/>
              <a:gd name="connsiteY196" fmla="*/ 707231 h 1564481"/>
              <a:gd name="connsiteX197" fmla="*/ 1548209 w 1610021"/>
              <a:gd name="connsiteY197" fmla="*/ 711994 h 1564481"/>
              <a:gd name="connsiteX198" fmla="*/ 1545828 w 1610021"/>
              <a:gd name="connsiteY198" fmla="*/ 719138 h 1564481"/>
              <a:gd name="connsiteX199" fmla="*/ 1548209 w 1610021"/>
              <a:gd name="connsiteY199" fmla="*/ 740569 h 1564481"/>
              <a:gd name="connsiteX200" fmla="*/ 1562497 w 1610021"/>
              <a:gd name="connsiteY200" fmla="*/ 745331 h 1564481"/>
              <a:gd name="connsiteX201" fmla="*/ 1572022 w 1610021"/>
              <a:gd name="connsiteY201" fmla="*/ 759619 h 1564481"/>
              <a:gd name="connsiteX202" fmla="*/ 1574403 w 1610021"/>
              <a:gd name="connsiteY202" fmla="*/ 769144 h 1564481"/>
              <a:gd name="connsiteX203" fmla="*/ 1581547 w 1610021"/>
              <a:gd name="connsiteY203" fmla="*/ 783431 h 1564481"/>
              <a:gd name="connsiteX204" fmla="*/ 1588691 w 1610021"/>
              <a:gd name="connsiteY204" fmla="*/ 785813 h 1564481"/>
              <a:gd name="connsiteX205" fmla="*/ 1598216 w 1610021"/>
              <a:gd name="connsiteY205" fmla="*/ 800100 h 1564481"/>
              <a:gd name="connsiteX206" fmla="*/ 1607741 w 1610021"/>
              <a:gd name="connsiteY206" fmla="*/ 814388 h 1564481"/>
              <a:gd name="connsiteX207" fmla="*/ 1588691 w 1610021"/>
              <a:gd name="connsiteY207" fmla="*/ 826294 h 1564481"/>
              <a:gd name="connsiteX208" fmla="*/ 1581547 w 1610021"/>
              <a:gd name="connsiteY208" fmla="*/ 833438 h 1564481"/>
              <a:gd name="connsiteX209" fmla="*/ 1574403 w 1610021"/>
              <a:gd name="connsiteY209" fmla="*/ 838200 h 1564481"/>
              <a:gd name="connsiteX210" fmla="*/ 1555353 w 1610021"/>
              <a:gd name="connsiteY210" fmla="*/ 835819 h 1564481"/>
              <a:gd name="connsiteX211" fmla="*/ 1548209 w 1610021"/>
              <a:gd name="connsiteY211" fmla="*/ 828675 h 1564481"/>
              <a:gd name="connsiteX212" fmla="*/ 1519634 w 1610021"/>
              <a:gd name="connsiteY212" fmla="*/ 804863 h 1564481"/>
              <a:gd name="connsiteX213" fmla="*/ 1505347 w 1610021"/>
              <a:gd name="connsiteY213" fmla="*/ 785813 h 1564481"/>
              <a:gd name="connsiteX214" fmla="*/ 1474391 w 1610021"/>
              <a:gd name="connsiteY214" fmla="*/ 792956 h 1564481"/>
              <a:gd name="connsiteX215" fmla="*/ 1455341 w 1610021"/>
              <a:gd name="connsiteY215" fmla="*/ 771525 h 1564481"/>
              <a:gd name="connsiteX216" fmla="*/ 1441053 w 1610021"/>
              <a:gd name="connsiteY216" fmla="*/ 766763 h 1564481"/>
              <a:gd name="connsiteX217" fmla="*/ 1433909 w 1610021"/>
              <a:gd name="connsiteY217" fmla="*/ 764381 h 1564481"/>
              <a:gd name="connsiteX218" fmla="*/ 1431528 w 1610021"/>
              <a:gd name="connsiteY218" fmla="*/ 785813 h 1564481"/>
              <a:gd name="connsiteX219" fmla="*/ 1417241 w 1610021"/>
              <a:gd name="connsiteY219" fmla="*/ 800100 h 1564481"/>
              <a:gd name="connsiteX220" fmla="*/ 1412478 w 1610021"/>
              <a:gd name="connsiteY220" fmla="*/ 809625 h 1564481"/>
              <a:gd name="connsiteX221" fmla="*/ 1395809 w 1610021"/>
              <a:gd name="connsiteY221" fmla="*/ 821531 h 1564481"/>
              <a:gd name="connsiteX222" fmla="*/ 1388666 w 1610021"/>
              <a:gd name="connsiteY222" fmla="*/ 826294 h 1564481"/>
              <a:gd name="connsiteX223" fmla="*/ 1381522 w 1610021"/>
              <a:gd name="connsiteY223" fmla="*/ 828675 h 1564481"/>
              <a:gd name="connsiteX224" fmla="*/ 1357709 w 1610021"/>
              <a:gd name="connsiteY224" fmla="*/ 833438 h 1564481"/>
              <a:gd name="connsiteX225" fmla="*/ 1348184 w 1610021"/>
              <a:gd name="connsiteY225" fmla="*/ 838200 h 1564481"/>
              <a:gd name="connsiteX226" fmla="*/ 1338659 w 1610021"/>
              <a:gd name="connsiteY226" fmla="*/ 840581 h 1564481"/>
              <a:gd name="connsiteX227" fmla="*/ 1331516 w 1610021"/>
              <a:gd name="connsiteY227" fmla="*/ 845344 h 1564481"/>
              <a:gd name="connsiteX228" fmla="*/ 1324372 w 1610021"/>
              <a:gd name="connsiteY228" fmla="*/ 847725 h 1564481"/>
              <a:gd name="connsiteX229" fmla="*/ 1317228 w 1610021"/>
              <a:gd name="connsiteY229" fmla="*/ 852488 h 1564481"/>
              <a:gd name="connsiteX230" fmla="*/ 1298178 w 1610021"/>
              <a:gd name="connsiteY230" fmla="*/ 862013 h 1564481"/>
              <a:gd name="connsiteX231" fmla="*/ 1264841 w 1610021"/>
              <a:gd name="connsiteY231" fmla="*/ 878681 h 1564481"/>
              <a:gd name="connsiteX232" fmla="*/ 1257697 w 1610021"/>
              <a:gd name="connsiteY232" fmla="*/ 881063 h 1564481"/>
              <a:gd name="connsiteX233" fmla="*/ 1226741 w 1610021"/>
              <a:gd name="connsiteY233" fmla="*/ 885825 h 1564481"/>
              <a:gd name="connsiteX234" fmla="*/ 1207691 w 1610021"/>
              <a:gd name="connsiteY234" fmla="*/ 890588 h 1564481"/>
              <a:gd name="connsiteX235" fmla="*/ 1193403 w 1610021"/>
              <a:gd name="connsiteY235" fmla="*/ 895350 h 1564481"/>
              <a:gd name="connsiteX236" fmla="*/ 1186259 w 1610021"/>
              <a:gd name="connsiteY236" fmla="*/ 897731 h 1564481"/>
              <a:gd name="connsiteX237" fmla="*/ 1179116 w 1610021"/>
              <a:gd name="connsiteY237" fmla="*/ 907256 h 1564481"/>
              <a:gd name="connsiteX238" fmla="*/ 1169591 w 1610021"/>
              <a:gd name="connsiteY238" fmla="*/ 909638 h 1564481"/>
              <a:gd name="connsiteX239" fmla="*/ 1162447 w 1610021"/>
              <a:gd name="connsiteY239" fmla="*/ 935831 h 1564481"/>
              <a:gd name="connsiteX240" fmla="*/ 1152922 w 1610021"/>
              <a:gd name="connsiteY240" fmla="*/ 950119 h 1564481"/>
              <a:gd name="connsiteX241" fmla="*/ 1145778 w 1610021"/>
              <a:gd name="connsiteY241" fmla="*/ 964406 h 1564481"/>
              <a:gd name="connsiteX242" fmla="*/ 1138634 w 1610021"/>
              <a:gd name="connsiteY242" fmla="*/ 966788 h 1564481"/>
              <a:gd name="connsiteX243" fmla="*/ 1124347 w 1610021"/>
              <a:gd name="connsiteY243" fmla="*/ 964406 h 1564481"/>
              <a:gd name="connsiteX244" fmla="*/ 1117203 w 1610021"/>
              <a:gd name="connsiteY244" fmla="*/ 957263 h 1564481"/>
              <a:gd name="connsiteX245" fmla="*/ 1100534 w 1610021"/>
              <a:gd name="connsiteY245" fmla="*/ 935831 h 1564481"/>
              <a:gd name="connsiteX246" fmla="*/ 1074341 w 1610021"/>
              <a:gd name="connsiteY246" fmla="*/ 926306 h 1564481"/>
              <a:gd name="connsiteX247" fmla="*/ 1060053 w 1610021"/>
              <a:gd name="connsiteY247" fmla="*/ 931069 h 1564481"/>
              <a:gd name="connsiteX248" fmla="*/ 1052909 w 1610021"/>
              <a:gd name="connsiteY248" fmla="*/ 935831 h 1564481"/>
              <a:gd name="connsiteX249" fmla="*/ 1036241 w 1610021"/>
              <a:gd name="connsiteY249" fmla="*/ 938213 h 1564481"/>
              <a:gd name="connsiteX250" fmla="*/ 1026716 w 1610021"/>
              <a:gd name="connsiteY250" fmla="*/ 940594 h 1564481"/>
              <a:gd name="connsiteX251" fmla="*/ 1014809 w 1610021"/>
              <a:gd name="connsiteY251" fmla="*/ 954881 h 1564481"/>
              <a:gd name="connsiteX252" fmla="*/ 1010047 w 1610021"/>
              <a:gd name="connsiteY252" fmla="*/ 962025 h 1564481"/>
              <a:gd name="connsiteX253" fmla="*/ 990997 w 1610021"/>
              <a:gd name="connsiteY253" fmla="*/ 983456 h 1564481"/>
              <a:gd name="connsiteX254" fmla="*/ 988616 w 1610021"/>
              <a:gd name="connsiteY254" fmla="*/ 990600 h 1564481"/>
              <a:gd name="connsiteX255" fmla="*/ 979091 w 1610021"/>
              <a:gd name="connsiteY255" fmla="*/ 1009650 h 1564481"/>
              <a:gd name="connsiteX256" fmla="*/ 974328 w 1610021"/>
              <a:gd name="connsiteY256" fmla="*/ 1026319 h 1564481"/>
              <a:gd name="connsiteX257" fmla="*/ 969566 w 1610021"/>
              <a:gd name="connsiteY257" fmla="*/ 1033463 h 1564481"/>
              <a:gd name="connsiteX258" fmla="*/ 960041 w 1610021"/>
              <a:gd name="connsiteY258" fmla="*/ 1045369 h 1564481"/>
              <a:gd name="connsiteX259" fmla="*/ 914797 w 1610021"/>
              <a:gd name="connsiteY259" fmla="*/ 1047750 h 1564481"/>
              <a:gd name="connsiteX260" fmla="*/ 905272 w 1610021"/>
              <a:gd name="connsiteY260" fmla="*/ 1054894 h 1564481"/>
              <a:gd name="connsiteX261" fmla="*/ 898128 w 1610021"/>
              <a:gd name="connsiteY261" fmla="*/ 1059656 h 1564481"/>
              <a:gd name="connsiteX262" fmla="*/ 883841 w 1610021"/>
              <a:gd name="connsiteY262" fmla="*/ 1073944 h 1564481"/>
              <a:gd name="connsiteX263" fmla="*/ 871934 w 1610021"/>
              <a:gd name="connsiteY263" fmla="*/ 1090613 h 1564481"/>
              <a:gd name="connsiteX264" fmla="*/ 869553 w 1610021"/>
              <a:gd name="connsiteY264" fmla="*/ 1097756 h 1564481"/>
              <a:gd name="connsiteX265" fmla="*/ 845741 w 1610021"/>
              <a:gd name="connsiteY265" fmla="*/ 1119188 h 1564481"/>
              <a:gd name="connsiteX266" fmla="*/ 836216 w 1610021"/>
              <a:gd name="connsiteY266" fmla="*/ 1131094 h 1564481"/>
              <a:gd name="connsiteX267" fmla="*/ 831453 w 1610021"/>
              <a:gd name="connsiteY267" fmla="*/ 1140619 h 1564481"/>
              <a:gd name="connsiteX268" fmla="*/ 821928 w 1610021"/>
              <a:gd name="connsiteY268" fmla="*/ 1147763 h 1564481"/>
              <a:gd name="connsiteX269" fmla="*/ 812403 w 1610021"/>
              <a:gd name="connsiteY269" fmla="*/ 1162050 h 1564481"/>
              <a:gd name="connsiteX270" fmla="*/ 807641 w 1610021"/>
              <a:gd name="connsiteY270" fmla="*/ 1169194 h 1564481"/>
              <a:gd name="connsiteX271" fmla="*/ 800497 w 1610021"/>
              <a:gd name="connsiteY271" fmla="*/ 1176338 h 1564481"/>
              <a:gd name="connsiteX272" fmla="*/ 795734 w 1610021"/>
              <a:gd name="connsiteY272" fmla="*/ 1193006 h 1564481"/>
              <a:gd name="connsiteX273" fmla="*/ 798116 w 1610021"/>
              <a:gd name="connsiteY273" fmla="*/ 1200150 h 1564481"/>
              <a:gd name="connsiteX274" fmla="*/ 802878 w 1610021"/>
              <a:gd name="connsiteY274" fmla="*/ 1216819 h 1564481"/>
              <a:gd name="connsiteX275" fmla="*/ 812403 w 1610021"/>
              <a:gd name="connsiteY275" fmla="*/ 1231106 h 1564481"/>
              <a:gd name="connsiteX276" fmla="*/ 814784 w 1610021"/>
              <a:gd name="connsiteY276" fmla="*/ 1240631 h 1564481"/>
              <a:gd name="connsiteX277" fmla="*/ 814784 w 1610021"/>
              <a:gd name="connsiteY277" fmla="*/ 1259681 h 1564481"/>
              <a:gd name="connsiteX278" fmla="*/ 807641 w 1610021"/>
              <a:gd name="connsiteY278" fmla="*/ 1266825 h 1564481"/>
              <a:gd name="connsiteX279" fmla="*/ 802878 w 1610021"/>
              <a:gd name="connsiteY279" fmla="*/ 1278731 h 1564481"/>
              <a:gd name="connsiteX280" fmla="*/ 798116 w 1610021"/>
              <a:gd name="connsiteY280" fmla="*/ 1288256 h 1564481"/>
              <a:gd name="connsiteX281" fmla="*/ 795734 w 1610021"/>
              <a:gd name="connsiteY281" fmla="*/ 1297781 h 1564481"/>
              <a:gd name="connsiteX282" fmla="*/ 793353 w 1610021"/>
              <a:gd name="connsiteY282" fmla="*/ 1304925 h 1564481"/>
              <a:gd name="connsiteX283" fmla="*/ 800497 w 1610021"/>
              <a:gd name="connsiteY283" fmla="*/ 1335881 h 1564481"/>
              <a:gd name="connsiteX284" fmla="*/ 807641 w 1610021"/>
              <a:gd name="connsiteY284" fmla="*/ 1338263 h 1564481"/>
              <a:gd name="connsiteX285" fmla="*/ 814784 w 1610021"/>
              <a:gd name="connsiteY285" fmla="*/ 1343025 h 1564481"/>
              <a:gd name="connsiteX286" fmla="*/ 821928 w 1610021"/>
              <a:gd name="connsiteY286" fmla="*/ 1350169 h 1564481"/>
              <a:gd name="connsiteX287" fmla="*/ 840978 w 1610021"/>
              <a:gd name="connsiteY287" fmla="*/ 1354931 h 1564481"/>
              <a:gd name="connsiteX288" fmla="*/ 852884 w 1610021"/>
              <a:gd name="connsiteY288" fmla="*/ 1366838 h 1564481"/>
              <a:gd name="connsiteX289" fmla="*/ 845741 w 1610021"/>
              <a:gd name="connsiteY289" fmla="*/ 1393031 h 1564481"/>
              <a:gd name="connsiteX290" fmla="*/ 836216 w 1610021"/>
              <a:gd name="connsiteY290" fmla="*/ 1407319 h 1564481"/>
              <a:gd name="connsiteX291" fmla="*/ 833834 w 1610021"/>
              <a:gd name="connsiteY291" fmla="*/ 1414463 h 1564481"/>
              <a:gd name="connsiteX292" fmla="*/ 817166 w 1610021"/>
              <a:gd name="connsiteY292" fmla="*/ 1435894 h 1564481"/>
              <a:gd name="connsiteX293" fmla="*/ 805259 w 1610021"/>
              <a:gd name="connsiteY293" fmla="*/ 1457325 h 1564481"/>
              <a:gd name="connsiteX294" fmla="*/ 795734 w 1610021"/>
              <a:gd name="connsiteY294" fmla="*/ 1471613 h 1564481"/>
              <a:gd name="connsiteX295" fmla="*/ 793353 w 1610021"/>
              <a:gd name="connsiteY295" fmla="*/ 1478756 h 1564481"/>
              <a:gd name="connsiteX296" fmla="*/ 788591 w 1610021"/>
              <a:gd name="connsiteY296" fmla="*/ 1485900 h 1564481"/>
              <a:gd name="connsiteX297" fmla="*/ 776684 w 1610021"/>
              <a:gd name="connsiteY297" fmla="*/ 1502569 h 1564481"/>
              <a:gd name="connsiteX298" fmla="*/ 774303 w 1610021"/>
              <a:gd name="connsiteY298" fmla="*/ 1509713 h 1564481"/>
              <a:gd name="connsiteX299" fmla="*/ 764778 w 1610021"/>
              <a:gd name="connsiteY299" fmla="*/ 1526381 h 1564481"/>
              <a:gd name="connsiteX300" fmla="*/ 762397 w 1610021"/>
              <a:gd name="connsiteY300" fmla="*/ 1533525 h 1564481"/>
              <a:gd name="connsiteX301" fmla="*/ 760016 w 1610021"/>
              <a:gd name="connsiteY301" fmla="*/ 1543050 h 1564481"/>
              <a:gd name="connsiteX302" fmla="*/ 743347 w 1610021"/>
              <a:gd name="connsiteY302" fmla="*/ 1562100 h 1564481"/>
              <a:gd name="connsiteX303" fmla="*/ 736203 w 1610021"/>
              <a:gd name="connsiteY303" fmla="*/ 1564481 h 1564481"/>
              <a:gd name="connsiteX304" fmla="*/ 705247 w 1610021"/>
              <a:gd name="connsiteY304" fmla="*/ 1559719 h 1564481"/>
              <a:gd name="connsiteX305" fmla="*/ 695722 w 1610021"/>
              <a:gd name="connsiteY305" fmla="*/ 1557338 h 1564481"/>
              <a:gd name="connsiteX306" fmla="*/ 681434 w 1610021"/>
              <a:gd name="connsiteY306" fmla="*/ 1547813 h 1564481"/>
              <a:gd name="connsiteX307" fmla="*/ 671909 w 1610021"/>
              <a:gd name="connsiteY307" fmla="*/ 1531144 h 1564481"/>
              <a:gd name="connsiteX308" fmla="*/ 667147 w 1610021"/>
              <a:gd name="connsiteY308" fmla="*/ 1514475 h 1564481"/>
              <a:gd name="connsiteX309" fmla="*/ 662384 w 1610021"/>
              <a:gd name="connsiteY309" fmla="*/ 1504950 h 1564481"/>
              <a:gd name="connsiteX310" fmla="*/ 660003 w 1610021"/>
              <a:gd name="connsiteY310" fmla="*/ 1497806 h 1564481"/>
              <a:gd name="connsiteX311" fmla="*/ 652859 w 1610021"/>
              <a:gd name="connsiteY311" fmla="*/ 1493044 h 1564481"/>
              <a:gd name="connsiteX312" fmla="*/ 640953 w 1610021"/>
              <a:gd name="connsiteY312" fmla="*/ 1481138 h 1564481"/>
              <a:gd name="connsiteX313" fmla="*/ 621903 w 1610021"/>
              <a:gd name="connsiteY313" fmla="*/ 1464469 h 1564481"/>
              <a:gd name="connsiteX314" fmla="*/ 607616 w 1610021"/>
              <a:gd name="connsiteY314" fmla="*/ 1459706 h 1564481"/>
              <a:gd name="connsiteX315" fmla="*/ 550466 w 1610021"/>
              <a:gd name="connsiteY315" fmla="*/ 1462088 h 1564481"/>
              <a:gd name="connsiteX316" fmla="*/ 521891 w 1610021"/>
              <a:gd name="connsiteY316" fmla="*/ 1466850 h 1564481"/>
              <a:gd name="connsiteX317" fmla="*/ 467122 w 1610021"/>
              <a:gd name="connsiteY317" fmla="*/ 1464469 h 1564481"/>
              <a:gd name="connsiteX318" fmla="*/ 455216 w 1610021"/>
              <a:gd name="connsiteY318" fmla="*/ 1459706 h 1564481"/>
              <a:gd name="connsiteX319" fmla="*/ 443309 w 1610021"/>
              <a:gd name="connsiteY319" fmla="*/ 1457325 h 1564481"/>
              <a:gd name="connsiteX320" fmla="*/ 436166 w 1610021"/>
              <a:gd name="connsiteY320" fmla="*/ 1452563 h 1564481"/>
              <a:gd name="connsiteX321" fmla="*/ 426641 w 1610021"/>
              <a:gd name="connsiteY321" fmla="*/ 1450181 h 1564481"/>
              <a:gd name="connsiteX322" fmla="*/ 398066 w 1610021"/>
              <a:gd name="connsiteY322" fmla="*/ 1445419 h 1564481"/>
              <a:gd name="connsiteX323" fmla="*/ 386159 w 1610021"/>
              <a:gd name="connsiteY323" fmla="*/ 1443038 h 1564481"/>
              <a:gd name="connsiteX324" fmla="*/ 379016 w 1610021"/>
              <a:gd name="connsiteY324" fmla="*/ 1440656 h 1564481"/>
              <a:gd name="connsiteX325" fmla="*/ 329009 w 1610021"/>
              <a:gd name="connsiteY325" fmla="*/ 1435894 h 1564481"/>
              <a:gd name="connsiteX326" fmla="*/ 319484 w 1610021"/>
              <a:gd name="connsiteY326" fmla="*/ 1433513 h 1564481"/>
              <a:gd name="connsiteX327" fmla="*/ 312341 w 1610021"/>
              <a:gd name="connsiteY327" fmla="*/ 1428750 h 1564481"/>
              <a:gd name="connsiteX328" fmla="*/ 305197 w 1610021"/>
              <a:gd name="connsiteY328" fmla="*/ 1419225 h 1564481"/>
              <a:gd name="connsiteX329" fmla="*/ 298053 w 1610021"/>
              <a:gd name="connsiteY329" fmla="*/ 1416844 h 1564481"/>
              <a:gd name="connsiteX330" fmla="*/ 283766 w 1610021"/>
              <a:gd name="connsiteY330" fmla="*/ 1404938 h 1564481"/>
              <a:gd name="connsiteX331" fmla="*/ 259953 w 1610021"/>
              <a:gd name="connsiteY331" fmla="*/ 1388269 h 1564481"/>
              <a:gd name="connsiteX332" fmla="*/ 245666 w 1610021"/>
              <a:gd name="connsiteY332" fmla="*/ 1373981 h 1564481"/>
              <a:gd name="connsiteX333" fmla="*/ 231378 w 1610021"/>
              <a:gd name="connsiteY333" fmla="*/ 1362075 h 1564481"/>
              <a:gd name="connsiteX334" fmla="*/ 224234 w 1610021"/>
              <a:gd name="connsiteY334" fmla="*/ 1357313 h 1564481"/>
              <a:gd name="connsiteX335" fmla="*/ 214709 w 1610021"/>
              <a:gd name="connsiteY335" fmla="*/ 1350169 h 1564481"/>
              <a:gd name="connsiteX336" fmla="*/ 200422 w 1610021"/>
              <a:gd name="connsiteY336" fmla="*/ 1338263 h 1564481"/>
              <a:gd name="connsiteX337" fmla="*/ 195659 w 1610021"/>
              <a:gd name="connsiteY337" fmla="*/ 1331119 h 1564481"/>
              <a:gd name="connsiteX338" fmla="*/ 181372 w 1610021"/>
              <a:gd name="connsiteY338" fmla="*/ 1321594 h 1564481"/>
              <a:gd name="connsiteX339" fmla="*/ 174228 w 1610021"/>
              <a:gd name="connsiteY339" fmla="*/ 1316831 h 1564481"/>
              <a:gd name="connsiteX340" fmla="*/ 167084 w 1610021"/>
              <a:gd name="connsiteY340" fmla="*/ 1312069 h 1564481"/>
              <a:gd name="connsiteX341" fmla="*/ 152797 w 1610021"/>
              <a:gd name="connsiteY341" fmla="*/ 1300163 h 1564481"/>
              <a:gd name="connsiteX342" fmla="*/ 145653 w 1610021"/>
              <a:gd name="connsiteY342" fmla="*/ 1297781 h 1564481"/>
              <a:gd name="connsiteX343" fmla="*/ 133747 w 1610021"/>
              <a:gd name="connsiteY343" fmla="*/ 1285875 h 1564481"/>
              <a:gd name="connsiteX344" fmla="*/ 126603 w 1610021"/>
              <a:gd name="connsiteY344" fmla="*/ 1278731 h 1564481"/>
              <a:gd name="connsiteX345" fmla="*/ 119459 w 1610021"/>
              <a:gd name="connsiteY345" fmla="*/ 1273969 h 1564481"/>
              <a:gd name="connsiteX346" fmla="*/ 117078 w 1610021"/>
              <a:gd name="connsiteY346" fmla="*/ 1266825 h 1564481"/>
              <a:gd name="connsiteX347" fmla="*/ 112316 w 1610021"/>
              <a:gd name="connsiteY347" fmla="*/ 1259681 h 1564481"/>
              <a:gd name="connsiteX348" fmla="*/ 117078 w 1610021"/>
              <a:gd name="connsiteY348" fmla="*/ 1245394 h 1564481"/>
              <a:gd name="connsiteX349" fmla="*/ 121841 w 1610021"/>
              <a:gd name="connsiteY349" fmla="*/ 1200150 h 1564481"/>
              <a:gd name="connsiteX350" fmla="*/ 124222 w 1610021"/>
              <a:gd name="connsiteY350" fmla="*/ 1193006 h 1564481"/>
              <a:gd name="connsiteX351" fmla="*/ 117078 w 1610021"/>
              <a:gd name="connsiteY351" fmla="*/ 1154906 h 1564481"/>
              <a:gd name="connsiteX352" fmla="*/ 107553 w 1610021"/>
              <a:gd name="connsiteY352" fmla="*/ 1150144 h 1564481"/>
              <a:gd name="connsiteX353" fmla="*/ 76597 w 1610021"/>
              <a:gd name="connsiteY353" fmla="*/ 1162050 h 1564481"/>
              <a:gd name="connsiteX354" fmla="*/ 69453 w 1610021"/>
              <a:gd name="connsiteY354" fmla="*/ 1164431 h 1564481"/>
              <a:gd name="connsiteX355" fmla="*/ 43259 w 1610021"/>
              <a:gd name="connsiteY355" fmla="*/ 1162050 h 1564481"/>
              <a:gd name="connsiteX356" fmla="*/ 31353 w 1610021"/>
              <a:gd name="connsiteY356" fmla="*/ 1145381 h 1564481"/>
              <a:gd name="connsiteX357" fmla="*/ 28972 w 1610021"/>
              <a:gd name="connsiteY357" fmla="*/ 1135856 h 1564481"/>
              <a:gd name="connsiteX358" fmla="*/ 24209 w 1610021"/>
              <a:gd name="connsiteY358" fmla="*/ 1128713 h 1564481"/>
              <a:gd name="connsiteX359" fmla="*/ 21828 w 1610021"/>
              <a:gd name="connsiteY359" fmla="*/ 1116806 h 1564481"/>
              <a:gd name="connsiteX360" fmla="*/ 17066 w 1610021"/>
              <a:gd name="connsiteY360" fmla="*/ 1100138 h 1564481"/>
              <a:gd name="connsiteX361" fmla="*/ 14684 w 1610021"/>
              <a:gd name="connsiteY361" fmla="*/ 1088231 h 1564481"/>
              <a:gd name="connsiteX362" fmla="*/ 5159 w 1610021"/>
              <a:gd name="connsiteY362" fmla="*/ 1073944 h 1564481"/>
              <a:gd name="connsiteX363" fmla="*/ 397 w 1610021"/>
              <a:gd name="connsiteY363" fmla="*/ 1057275 h 156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</a:cxnLst>
            <a:rect l="l" t="t" r="r" b="b"/>
            <a:pathLst>
              <a:path w="1610021" h="1564481">
                <a:moveTo>
                  <a:pt x="397" y="1057275"/>
                </a:moveTo>
                <a:cubicBezTo>
                  <a:pt x="0" y="1055688"/>
                  <a:pt x="689" y="1063027"/>
                  <a:pt x="2778" y="1064419"/>
                </a:cubicBezTo>
                <a:cubicBezTo>
                  <a:pt x="6145" y="1066664"/>
                  <a:pt x="10758" y="1065818"/>
                  <a:pt x="14684" y="1066800"/>
                </a:cubicBezTo>
                <a:cubicBezTo>
                  <a:pt x="17119" y="1067409"/>
                  <a:pt x="19447" y="1068387"/>
                  <a:pt x="21828" y="1069181"/>
                </a:cubicBezTo>
                <a:cubicBezTo>
                  <a:pt x="23621" y="1068882"/>
                  <a:pt x="42089" y="1066195"/>
                  <a:pt x="45641" y="1064419"/>
                </a:cubicBezTo>
                <a:cubicBezTo>
                  <a:pt x="49191" y="1062644"/>
                  <a:pt x="51282" y="1058093"/>
                  <a:pt x="55166" y="1057275"/>
                </a:cubicBezTo>
                <a:cubicBezTo>
                  <a:pt x="66842" y="1054817"/>
                  <a:pt x="78978" y="1055688"/>
                  <a:pt x="90884" y="1054894"/>
                </a:cubicBezTo>
                <a:cubicBezTo>
                  <a:pt x="92472" y="1051719"/>
                  <a:pt x="93584" y="1048258"/>
                  <a:pt x="95647" y="1045369"/>
                </a:cubicBezTo>
                <a:cubicBezTo>
                  <a:pt x="97605" y="1042629"/>
                  <a:pt x="100923" y="1041027"/>
                  <a:pt x="102791" y="1038225"/>
                </a:cubicBezTo>
                <a:cubicBezTo>
                  <a:pt x="108483" y="1029687"/>
                  <a:pt x="100955" y="1030535"/>
                  <a:pt x="109934" y="1021556"/>
                </a:cubicBezTo>
                <a:cubicBezTo>
                  <a:pt x="111709" y="1019781"/>
                  <a:pt x="114833" y="1020297"/>
                  <a:pt x="117078" y="1019175"/>
                </a:cubicBezTo>
                <a:cubicBezTo>
                  <a:pt x="133526" y="1010952"/>
                  <a:pt x="113920" y="1016989"/>
                  <a:pt x="133747" y="1012031"/>
                </a:cubicBezTo>
                <a:cubicBezTo>
                  <a:pt x="151071" y="1000483"/>
                  <a:pt x="128451" y="1014252"/>
                  <a:pt x="152797" y="1004888"/>
                </a:cubicBezTo>
                <a:cubicBezTo>
                  <a:pt x="159423" y="1002339"/>
                  <a:pt x="171847" y="995363"/>
                  <a:pt x="171847" y="995363"/>
                </a:cubicBezTo>
                <a:cubicBezTo>
                  <a:pt x="172641" y="982663"/>
                  <a:pt x="171607" y="969715"/>
                  <a:pt x="174228" y="957263"/>
                </a:cubicBezTo>
                <a:cubicBezTo>
                  <a:pt x="174922" y="953968"/>
                  <a:pt x="178714" y="952187"/>
                  <a:pt x="181372" y="950119"/>
                </a:cubicBezTo>
                <a:cubicBezTo>
                  <a:pt x="185890" y="946605"/>
                  <a:pt x="190897" y="943769"/>
                  <a:pt x="195659" y="940594"/>
                </a:cubicBezTo>
                <a:cubicBezTo>
                  <a:pt x="198040" y="939006"/>
                  <a:pt x="200088" y="936736"/>
                  <a:pt x="202803" y="935831"/>
                </a:cubicBezTo>
                <a:lnTo>
                  <a:pt x="209947" y="933450"/>
                </a:lnTo>
                <a:cubicBezTo>
                  <a:pt x="230820" y="912577"/>
                  <a:pt x="204342" y="938121"/>
                  <a:pt x="224234" y="921544"/>
                </a:cubicBezTo>
                <a:cubicBezTo>
                  <a:pt x="236125" y="911634"/>
                  <a:pt x="225968" y="916203"/>
                  <a:pt x="238522" y="912019"/>
                </a:cubicBezTo>
                <a:cubicBezTo>
                  <a:pt x="240903" y="910431"/>
                  <a:pt x="243467" y="909088"/>
                  <a:pt x="245666" y="907256"/>
                </a:cubicBezTo>
                <a:cubicBezTo>
                  <a:pt x="248253" y="905100"/>
                  <a:pt x="250007" y="901981"/>
                  <a:pt x="252809" y="900113"/>
                </a:cubicBezTo>
                <a:cubicBezTo>
                  <a:pt x="254898" y="898721"/>
                  <a:pt x="257708" y="898854"/>
                  <a:pt x="259953" y="897731"/>
                </a:cubicBezTo>
                <a:cubicBezTo>
                  <a:pt x="262513" y="896451"/>
                  <a:pt x="264768" y="894632"/>
                  <a:pt x="267097" y="892969"/>
                </a:cubicBezTo>
                <a:cubicBezTo>
                  <a:pt x="270327" y="890662"/>
                  <a:pt x="273609" y="888408"/>
                  <a:pt x="276622" y="885825"/>
                </a:cubicBezTo>
                <a:cubicBezTo>
                  <a:pt x="279179" y="883633"/>
                  <a:pt x="280964" y="880549"/>
                  <a:pt x="283766" y="878681"/>
                </a:cubicBezTo>
                <a:cubicBezTo>
                  <a:pt x="285854" y="877289"/>
                  <a:pt x="288528" y="877094"/>
                  <a:pt x="290909" y="876300"/>
                </a:cubicBezTo>
                <a:cubicBezTo>
                  <a:pt x="295672" y="871538"/>
                  <a:pt x="302185" y="868037"/>
                  <a:pt x="305197" y="862013"/>
                </a:cubicBezTo>
                <a:cubicBezTo>
                  <a:pt x="306784" y="858838"/>
                  <a:pt x="308561" y="855751"/>
                  <a:pt x="309959" y="852488"/>
                </a:cubicBezTo>
                <a:cubicBezTo>
                  <a:pt x="320470" y="827962"/>
                  <a:pt x="301310" y="867407"/>
                  <a:pt x="317103" y="835819"/>
                </a:cubicBezTo>
                <a:cubicBezTo>
                  <a:pt x="319792" y="806248"/>
                  <a:pt x="318056" y="795575"/>
                  <a:pt x="324247" y="773906"/>
                </a:cubicBezTo>
                <a:cubicBezTo>
                  <a:pt x="324936" y="771493"/>
                  <a:pt x="325409" y="768957"/>
                  <a:pt x="326628" y="766763"/>
                </a:cubicBezTo>
                <a:cubicBezTo>
                  <a:pt x="329408" y="761759"/>
                  <a:pt x="332978" y="757238"/>
                  <a:pt x="336153" y="752475"/>
                </a:cubicBezTo>
                <a:cubicBezTo>
                  <a:pt x="337741" y="750094"/>
                  <a:pt x="339636" y="747891"/>
                  <a:pt x="340916" y="745331"/>
                </a:cubicBezTo>
                <a:lnTo>
                  <a:pt x="345678" y="735806"/>
                </a:lnTo>
                <a:cubicBezTo>
                  <a:pt x="344884" y="723900"/>
                  <a:pt x="345259" y="711858"/>
                  <a:pt x="343297" y="700088"/>
                </a:cubicBezTo>
                <a:cubicBezTo>
                  <a:pt x="342826" y="697265"/>
                  <a:pt x="339814" y="695504"/>
                  <a:pt x="338534" y="692944"/>
                </a:cubicBezTo>
                <a:cubicBezTo>
                  <a:pt x="328671" y="673218"/>
                  <a:pt x="345044" y="699139"/>
                  <a:pt x="331391" y="678656"/>
                </a:cubicBezTo>
                <a:cubicBezTo>
                  <a:pt x="332185" y="665162"/>
                  <a:pt x="332491" y="651631"/>
                  <a:pt x="333772" y="638175"/>
                </a:cubicBezTo>
                <a:cubicBezTo>
                  <a:pt x="334359" y="632016"/>
                  <a:pt x="338635" y="621876"/>
                  <a:pt x="340916" y="616744"/>
                </a:cubicBezTo>
                <a:cubicBezTo>
                  <a:pt x="342358" y="613500"/>
                  <a:pt x="344360" y="610515"/>
                  <a:pt x="345678" y="607219"/>
                </a:cubicBezTo>
                <a:cubicBezTo>
                  <a:pt x="347542" y="602558"/>
                  <a:pt x="346891" y="596481"/>
                  <a:pt x="350441" y="592931"/>
                </a:cubicBezTo>
                <a:cubicBezTo>
                  <a:pt x="352822" y="590550"/>
                  <a:pt x="355627" y="588528"/>
                  <a:pt x="357584" y="585788"/>
                </a:cubicBezTo>
                <a:cubicBezTo>
                  <a:pt x="359647" y="582899"/>
                  <a:pt x="360586" y="579345"/>
                  <a:pt x="362347" y="576263"/>
                </a:cubicBezTo>
                <a:cubicBezTo>
                  <a:pt x="363928" y="573497"/>
                  <a:pt x="372856" y="560758"/>
                  <a:pt x="374253" y="559594"/>
                </a:cubicBezTo>
                <a:cubicBezTo>
                  <a:pt x="376181" y="557987"/>
                  <a:pt x="378901" y="557476"/>
                  <a:pt x="381397" y="557213"/>
                </a:cubicBezTo>
                <a:cubicBezTo>
                  <a:pt x="394052" y="555881"/>
                  <a:pt x="406797" y="555625"/>
                  <a:pt x="419497" y="554831"/>
                </a:cubicBezTo>
                <a:cubicBezTo>
                  <a:pt x="425307" y="552895"/>
                  <a:pt x="429168" y="552304"/>
                  <a:pt x="433784" y="547688"/>
                </a:cubicBezTo>
                <a:cubicBezTo>
                  <a:pt x="435808" y="545664"/>
                  <a:pt x="436959" y="542925"/>
                  <a:pt x="438547" y="540544"/>
                </a:cubicBezTo>
                <a:lnTo>
                  <a:pt x="443309" y="526256"/>
                </a:lnTo>
                <a:cubicBezTo>
                  <a:pt x="444103" y="523875"/>
                  <a:pt x="445082" y="521548"/>
                  <a:pt x="445691" y="519113"/>
                </a:cubicBezTo>
                <a:lnTo>
                  <a:pt x="448072" y="509588"/>
                </a:lnTo>
                <a:cubicBezTo>
                  <a:pt x="447278" y="490538"/>
                  <a:pt x="447797" y="471388"/>
                  <a:pt x="445691" y="452438"/>
                </a:cubicBezTo>
                <a:cubicBezTo>
                  <a:pt x="445375" y="449593"/>
                  <a:pt x="443163" y="447082"/>
                  <a:pt x="440928" y="445294"/>
                </a:cubicBezTo>
                <a:cubicBezTo>
                  <a:pt x="438968" y="443726"/>
                  <a:pt x="436165" y="443707"/>
                  <a:pt x="433784" y="442913"/>
                </a:cubicBezTo>
                <a:cubicBezTo>
                  <a:pt x="429022" y="438150"/>
                  <a:pt x="421130" y="435159"/>
                  <a:pt x="419497" y="428625"/>
                </a:cubicBezTo>
                <a:cubicBezTo>
                  <a:pt x="418703" y="425450"/>
                  <a:pt x="417654" y="422328"/>
                  <a:pt x="417116" y="419100"/>
                </a:cubicBezTo>
                <a:cubicBezTo>
                  <a:pt x="416064" y="412788"/>
                  <a:pt x="416075" y="406307"/>
                  <a:pt x="414734" y="400050"/>
                </a:cubicBezTo>
                <a:cubicBezTo>
                  <a:pt x="412049" y="387520"/>
                  <a:pt x="411057" y="387390"/>
                  <a:pt x="405209" y="378619"/>
                </a:cubicBezTo>
                <a:cubicBezTo>
                  <a:pt x="404415" y="376238"/>
                  <a:pt x="402828" y="373985"/>
                  <a:pt x="402828" y="371475"/>
                </a:cubicBezTo>
                <a:cubicBezTo>
                  <a:pt x="402828" y="366647"/>
                  <a:pt x="403050" y="361506"/>
                  <a:pt x="405209" y="357188"/>
                </a:cubicBezTo>
                <a:cubicBezTo>
                  <a:pt x="406489" y="354628"/>
                  <a:pt x="409793" y="353705"/>
                  <a:pt x="412353" y="352425"/>
                </a:cubicBezTo>
                <a:cubicBezTo>
                  <a:pt x="414598" y="351302"/>
                  <a:pt x="417190" y="351033"/>
                  <a:pt x="419497" y="350044"/>
                </a:cubicBezTo>
                <a:cubicBezTo>
                  <a:pt x="422760" y="348646"/>
                  <a:pt x="425847" y="346869"/>
                  <a:pt x="429022" y="345281"/>
                </a:cubicBezTo>
                <a:cubicBezTo>
                  <a:pt x="433707" y="338254"/>
                  <a:pt x="437630" y="336017"/>
                  <a:pt x="431403" y="326231"/>
                </a:cubicBezTo>
                <a:cubicBezTo>
                  <a:pt x="427787" y="320549"/>
                  <a:pt x="417116" y="311944"/>
                  <a:pt x="417116" y="311944"/>
                </a:cubicBezTo>
                <a:cubicBezTo>
                  <a:pt x="417910" y="293688"/>
                  <a:pt x="418240" y="275405"/>
                  <a:pt x="419497" y="257175"/>
                </a:cubicBezTo>
                <a:cubicBezTo>
                  <a:pt x="419829" y="252358"/>
                  <a:pt x="421144" y="247660"/>
                  <a:pt x="421878" y="242888"/>
                </a:cubicBezTo>
                <a:cubicBezTo>
                  <a:pt x="423664" y="231279"/>
                  <a:pt x="425273" y="218796"/>
                  <a:pt x="426641" y="207169"/>
                </a:cubicBezTo>
                <a:cubicBezTo>
                  <a:pt x="427628" y="198784"/>
                  <a:pt x="428111" y="179960"/>
                  <a:pt x="433784" y="171450"/>
                </a:cubicBezTo>
                <a:cubicBezTo>
                  <a:pt x="435372" y="169069"/>
                  <a:pt x="436523" y="166330"/>
                  <a:pt x="438547" y="164306"/>
                </a:cubicBezTo>
                <a:cubicBezTo>
                  <a:pt x="440571" y="162282"/>
                  <a:pt x="443076" y="160706"/>
                  <a:pt x="445691" y="159544"/>
                </a:cubicBezTo>
                <a:cubicBezTo>
                  <a:pt x="457015" y="154511"/>
                  <a:pt x="462282" y="154397"/>
                  <a:pt x="474266" y="152400"/>
                </a:cubicBezTo>
                <a:cubicBezTo>
                  <a:pt x="487760" y="153194"/>
                  <a:pt x="501344" y="153033"/>
                  <a:pt x="514747" y="154781"/>
                </a:cubicBezTo>
                <a:cubicBezTo>
                  <a:pt x="519725" y="155430"/>
                  <a:pt x="524272" y="157956"/>
                  <a:pt x="529034" y="159544"/>
                </a:cubicBezTo>
                <a:lnTo>
                  <a:pt x="536178" y="161925"/>
                </a:lnTo>
                <a:cubicBezTo>
                  <a:pt x="538559" y="163513"/>
                  <a:pt x="540762" y="165408"/>
                  <a:pt x="543322" y="166688"/>
                </a:cubicBezTo>
                <a:cubicBezTo>
                  <a:pt x="545567" y="167811"/>
                  <a:pt x="548272" y="167850"/>
                  <a:pt x="550466" y="169069"/>
                </a:cubicBezTo>
                <a:cubicBezTo>
                  <a:pt x="575030" y="182715"/>
                  <a:pt x="555732" y="175587"/>
                  <a:pt x="571897" y="180975"/>
                </a:cubicBezTo>
                <a:cubicBezTo>
                  <a:pt x="592363" y="194620"/>
                  <a:pt x="566475" y="178265"/>
                  <a:pt x="586184" y="188119"/>
                </a:cubicBezTo>
                <a:cubicBezTo>
                  <a:pt x="588744" y="189399"/>
                  <a:pt x="590843" y="191461"/>
                  <a:pt x="593328" y="192881"/>
                </a:cubicBezTo>
                <a:cubicBezTo>
                  <a:pt x="601571" y="197591"/>
                  <a:pt x="601980" y="197353"/>
                  <a:pt x="609997" y="200025"/>
                </a:cubicBezTo>
                <a:cubicBezTo>
                  <a:pt x="628460" y="212334"/>
                  <a:pt x="618855" y="207741"/>
                  <a:pt x="638572" y="214313"/>
                </a:cubicBezTo>
                <a:lnTo>
                  <a:pt x="645716" y="216694"/>
                </a:lnTo>
                <a:cubicBezTo>
                  <a:pt x="648097" y="219869"/>
                  <a:pt x="650053" y="223413"/>
                  <a:pt x="652859" y="226219"/>
                </a:cubicBezTo>
                <a:cubicBezTo>
                  <a:pt x="655815" y="229176"/>
                  <a:pt x="665469" y="235419"/>
                  <a:pt x="669528" y="238125"/>
                </a:cubicBezTo>
                <a:cubicBezTo>
                  <a:pt x="670322" y="240506"/>
                  <a:pt x="671909" y="242759"/>
                  <a:pt x="671909" y="245269"/>
                </a:cubicBezTo>
                <a:cubicBezTo>
                  <a:pt x="671909" y="252000"/>
                  <a:pt x="666633" y="265861"/>
                  <a:pt x="664766" y="271463"/>
                </a:cubicBezTo>
                <a:cubicBezTo>
                  <a:pt x="665560" y="276225"/>
                  <a:pt x="664802" y="281530"/>
                  <a:pt x="667147" y="285750"/>
                </a:cubicBezTo>
                <a:cubicBezTo>
                  <a:pt x="669074" y="289219"/>
                  <a:pt x="673226" y="290925"/>
                  <a:pt x="676672" y="292894"/>
                </a:cubicBezTo>
                <a:cubicBezTo>
                  <a:pt x="682212" y="296060"/>
                  <a:pt x="696822" y="297133"/>
                  <a:pt x="700484" y="297656"/>
                </a:cubicBezTo>
                <a:cubicBezTo>
                  <a:pt x="702865" y="298450"/>
                  <a:pt x="705193" y="299429"/>
                  <a:pt x="707628" y="300038"/>
                </a:cubicBezTo>
                <a:lnTo>
                  <a:pt x="726678" y="304800"/>
                </a:lnTo>
                <a:cubicBezTo>
                  <a:pt x="740383" y="313938"/>
                  <a:pt x="738379" y="314724"/>
                  <a:pt x="764778" y="307181"/>
                </a:cubicBezTo>
                <a:cubicBezTo>
                  <a:pt x="767191" y="306491"/>
                  <a:pt x="766365" y="302419"/>
                  <a:pt x="767159" y="300038"/>
                </a:cubicBezTo>
                <a:cubicBezTo>
                  <a:pt x="766365" y="291307"/>
                  <a:pt x="767356" y="282224"/>
                  <a:pt x="764778" y="273844"/>
                </a:cubicBezTo>
                <a:cubicBezTo>
                  <a:pt x="763936" y="271108"/>
                  <a:pt x="759222" y="271462"/>
                  <a:pt x="757634" y="269081"/>
                </a:cubicBezTo>
                <a:cubicBezTo>
                  <a:pt x="755819" y="266358"/>
                  <a:pt x="756152" y="262703"/>
                  <a:pt x="755253" y="259556"/>
                </a:cubicBezTo>
                <a:cubicBezTo>
                  <a:pt x="754564" y="257143"/>
                  <a:pt x="753666" y="254794"/>
                  <a:pt x="752872" y="252413"/>
                </a:cubicBezTo>
                <a:cubicBezTo>
                  <a:pt x="756277" y="201327"/>
                  <a:pt x="746589" y="228520"/>
                  <a:pt x="762397" y="209550"/>
                </a:cubicBezTo>
                <a:cubicBezTo>
                  <a:pt x="764229" y="207351"/>
                  <a:pt x="764924" y="204194"/>
                  <a:pt x="767159" y="202406"/>
                </a:cubicBezTo>
                <a:cubicBezTo>
                  <a:pt x="769119" y="200838"/>
                  <a:pt x="772058" y="201147"/>
                  <a:pt x="774303" y="200025"/>
                </a:cubicBezTo>
                <a:cubicBezTo>
                  <a:pt x="795082" y="189637"/>
                  <a:pt x="766192" y="200315"/>
                  <a:pt x="790972" y="192881"/>
                </a:cubicBezTo>
                <a:cubicBezTo>
                  <a:pt x="795780" y="191438"/>
                  <a:pt x="800497" y="189706"/>
                  <a:pt x="805259" y="188119"/>
                </a:cubicBezTo>
                <a:lnTo>
                  <a:pt x="812403" y="185738"/>
                </a:lnTo>
                <a:cubicBezTo>
                  <a:pt x="832882" y="172084"/>
                  <a:pt x="806968" y="188456"/>
                  <a:pt x="826691" y="178594"/>
                </a:cubicBezTo>
                <a:cubicBezTo>
                  <a:pt x="829251" y="177314"/>
                  <a:pt x="831453" y="175419"/>
                  <a:pt x="833834" y="173831"/>
                </a:cubicBezTo>
                <a:cubicBezTo>
                  <a:pt x="842635" y="160633"/>
                  <a:pt x="833562" y="171073"/>
                  <a:pt x="845741" y="164306"/>
                </a:cubicBezTo>
                <a:cubicBezTo>
                  <a:pt x="850744" y="161526"/>
                  <a:pt x="860028" y="154781"/>
                  <a:pt x="860028" y="154781"/>
                </a:cubicBezTo>
                <a:cubicBezTo>
                  <a:pt x="860822" y="152400"/>
                  <a:pt x="860841" y="149598"/>
                  <a:pt x="862409" y="147638"/>
                </a:cubicBezTo>
                <a:cubicBezTo>
                  <a:pt x="864197" y="145403"/>
                  <a:pt x="867529" y="144899"/>
                  <a:pt x="869553" y="142875"/>
                </a:cubicBezTo>
                <a:cubicBezTo>
                  <a:pt x="871577" y="140851"/>
                  <a:pt x="872728" y="138112"/>
                  <a:pt x="874316" y="135731"/>
                </a:cubicBezTo>
                <a:cubicBezTo>
                  <a:pt x="875110" y="133350"/>
                  <a:pt x="875575" y="130833"/>
                  <a:pt x="876697" y="128588"/>
                </a:cubicBezTo>
                <a:cubicBezTo>
                  <a:pt x="877977" y="126028"/>
                  <a:pt x="880332" y="124074"/>
                  <a:pt x="881459" y="121444"/>
                </a:cubicBezTo>
                <a:cubicBezTo>
                  <a:pt x="882748" y="118436"/>
                  <a:pt x="882552" y="114927"/>
                  <a:pt x="883841" y="111919"/>
                </a:cubicBezTo>
                <a:cubicBezTo>
                  <a:pt x="884968" y="109289"/>
                  <a:pt x="887323" y="107335"/>
                  <a:pt x="888603" y="104775"/>
                </a:cubicBezTo>
                <a:cubicBezTo>
                  <a:pt x="894591" y="92797"/>
                  <a:pt x="885494" y="98359"/>
                  <a:pt x="900509" y="83344"/>
                </a:cubicBezTo>
                <a:cubicBezTo>
                  <a:pt x="905272" y="78581"/>
                  <a:pt x="911061" y="74660"/>
                  <a:pt x="914797" y="69056"/>
                </a:cubicBezTo>
                <a:cubicBezTo>
                  <a:pt x="936719" y="36174"/>
                  <a:pt x="913818" y="69952"/>
                  <a:pt x="931466" y="45244"/>
                </a:cubicBezTo>
                <a:cubicBezTo>
                  <a:pt x="933129" y="42915"/>
                  <a:pt x="934204" y="40124"/>
                  <a:pt x="936228" y="38100"/>
                </a:cubicBezTo>
                <a:cubicBezTo>
                  <a:pt x="938252" y="36076"/>
                  <a:pt x="940991" y="34925"/>
                  <a:pt x="943372" y="33338"/>
                </a:cubicBezTo>
                <a:cubicBezTo>
                  <a:pt x="944959" y="30957"/>
                  <a:pt x="946854" y="28754"/>
                  <a:pt x="948134" y="26194"/>
                </a:cubicBezTo>
                <a:cubicBezTo>
                  <a:pt x="949257" y="23949"/>
                  <a:pt x="948741" y="20825"/>
                  <a:pt x="950516" y="19050"/>
                </a:cubicBezTo>
                <a:cubicBezTo>
                  <a:pt x="953026" y="16540"/>
                  <a:pt x="956866" y="15875"/>
                  <a:pt x="960041" y="14288"/>
                </a:cubicBezTo>
                <a:cubicBezTo>
                  <a:pt x="962422" y="11907"/>
                  <a:pt x="964444" y="9101"/>
                  <a:pt x="967184" y="7144"/>
                </a:cubicBezTo>
                <a:cubicBezTo>
                  <a:pt x="972335" y="3464"/>
                  <a:pt x="978022" y="1943"/>
                  <a:pt x="983853" y="0"/>
                </a:cubicBezTo>
                <a:cubicBezTo>
                  <a:pt x="987028" y="794"/>
                  <a:pt x="990822" y="337"/>
                  <a:pt x="993378" y="2381"/>
                </a:cubicBezTo>
                <a:cubicBezTo>
                  <a:pt x="995338" y="3949"/>
                  <a:pt x="995592" y="7020"/>
                  <a:pt x="995759" y="9525"/>
                </a:cubicBezTo>
                <a:cubicBezTo>
                  <a:pt x="997186" y="30924"/>
                  <a:pt x="995211" y="52574"/>
                  <a:pt x="998141" y="73819"/>
                </a:cubicBezTo>
                <a:cubicBezTo>
                  <a:pt x="998667" y="77634"/>
                  <a:pt x="1010206" y="79728"/>
                  <a:pt x="1012428" y="80963"/>
                </a:cubicBezTo>
                <a:cubicBezTo>
                  <a:pt x="1017432" y="83743"/>
                  <a:pt x="1021286" y="88678"/>
                  <a:pt x="1026716" y="90488"/>
                </a:cubicBezTo>
                <a:lnTo>
                  <a:pt x="1041003" y="95250"/>
                </a:lnTo>
                <a:cubicBezTo>
                  <a:pt x="1046559" y="94456"/>
                  <a:pt x="1052168" y="93970"/>
                  <a:pt x="1057672" y="92869"/>
                </a:cubicBezTo>
                <a:cubicBezTo>
                  <a:pt x="1060133" y="92377"/>
                  <a:pt x="1062306" y="90488"/>
                  <a:pt x="1064816" y="90488"/>
                </a:cubicBezTo>
                <a:cubicBezTo>
                  <a:pt x="1076748" y="90488"/>
                  <a:pt x="1088628" y="92075"/>
                  <a:pt x="1100534" y="92869"/>
                </a:cubicBezTo>
                <a:cubicBezTo>
                  <a:pt x="1107696" y="95256"/>
                  <a:pt x="1108665" y="94883"/>
                  <a:pt x="1114822" y="100013"/>
                </a:cubicBezTo>
                <a:cubicBezTo>
                  <a:pt x="1117409" y="102169"/>
                  <a:pt x="1119409" y="104965"/>
                  <a:pt x="1121966" y="107156"/>
                </a:cubicBezTo>
                <a:cubicBezTo>
                  <a:pt x="1128139" y="112447"/>
                  <a:pt x="1139626" y="119724"/>
                  <a:pt x="1145778" y="123825"/>
                </a:cubicBezTo>
                <a:cubicBezTo>
                  <a:pt x="1155011" y="129981"/>
                  <a:pt x="1150206" y="127683"/>
                  <a:pt x="1160066" y="130969"/>
                </a:cubicBezTo>
                <a:cubicBezTo>
                  <a:pt x="1170780" y="138112"/>
                  <a:pt x="1174155" y="137717"/>
                  <a:pt x="1179116" y="147638"/>
                </a:cubicBezTo>
                <a:cubicBezTo>
                  <a:pt x="1182426" y="154258"/>
                  <a:pt x="1186421" y="167172"/>
                  <a:pt x="1188641" y="173831"/>
                </a:cubicBezTo>
                <a:lnTo>
                  <a:pt x="1191022" y="180975"/>
                </a:lnTo>
                <a:cubicBezTo>
                  <a:pt x="1191816" y="183356"/>
                  <a:pt x="1191628" y="186344"/>
                  <a:pt x="1193403" y="188119"/>
                </a:cubicBezTo>
                <a:lnTo>
                  <a:pt x="1200547" y="195263"/>
                </a:lnTo>
                <a:cubicBezTo>
                  <a:pt x="1206214" y="212265"/>
                  <a:pt x="1202524" y="205373"/>
                  <a:pt x="1210072" y="216694"/>
                </a:cubicBezTo>
                <a:cubicBezTo>
                  <a:pt x="1215739" y="233696"/>
                  <a:pt x="1212049" y="226804"/>
                  <a:pt x="1219597" y="238125"/>
                </a:cubicBezTo>
                <a:cubicBezTo>
                  <a:pt x="1219746" y="238869"/>
                  <a:pt x="1222388" y="254641"/>
                  <a:pt x="1224359" y="257175"/>
                </a:cubicBezTo>
                <a:cubicBezTo>
                  <a:pt x="1233143" y="268469"/>
                  <a:pt x="1236241" y="269859"/>
                  <a:pt x="1245791" y="276225"/>
                </a:cubicBezTo>
                <a:cubicBezTo>
                  <a:pt x="1252935" y="275431"/>
                  <a:pt x="1260467" y="276300"/>
                  <a:pt x="1267222" y="273844"/>
                </a:cubicBezTo>
                <a:cubicBezTo>
                  <a:pt x="1269912" y="272866"/>
                  <a:pt x="1270564" y="269185"/>
                  <a:pt x="1271984" y="266700"/>
                </a:cubicBezTo>
                <a:cubicBezTo>
                  <a:pt x="1280341" y="252075"/>
                  <a:pt x="1272256" y="261666"/>
                  <a:pt x="1283891" y="250031"/>
                </a:cubicBezTo>
                <a:cubicBezTo>
                  <a:pt x="1284009" y="249439"/>
                  <a:pt x="1286701" y="233421"/>
                  <a:pt x="1288653" y="230981"/>
                </a:cubicBezTo>
                <a:cubicBezTo>
                  <a:pt x="1290441" y="228746"/>
                  <a:pt x="1293416" y="227806"/>
                  <a:pt x="1295797" y="226219"/>
                </a:cubicBezTo>
                <a:cubicBezTo>
                  <a:pt x="1310188" y="227326"/>
                  <a:pt x="1325918" y="221781"/>
                  <a:pt x="1333897" y="235744"/>
                </a:cubicBezTo>
                <a:cubicBezTo>
                  <a:pt x="1335521" y="238586"/>
                  <a:pt x="1335484" y="242094"/>
                  <a:pt x="1336278" y="245269"/>
                </a:cubicBezTo>
                <a:cubicBezTo>
                  <a:pt x="1335484" y="253206"/>
                  <a:pt x="1335568" y="261281"/>
                  <a:pt x="1333897" y="269081"/>
                </a:cubicBezTo>
                <a:cubicBezTo>
                  <a:pt x="1333153" y="272552"/>
                  <a:pt x="1330960" y="275562"/>
                  <a:pt x="1329134" y="278606"/>
                </a:cubicBezTo>
                <a:cubicBezTo>
                  <a:pt x="1323826" y="287453"/>
                  <a:pt x="1320076" y="293696"/>
                  <a:pt x="1312466" y="300038"/>
                </a:cubicBezTo>
                <a:cubicBezTo>
                  <a:pt x="1310267" y="301870"/>
                  <a:pt x="1307703" y="303213"/>
                  <a:pt x="1305322" y="304800"/>
                </a:cubicBezTo>
                <a:cubicBezTo>
                  <a:pt x="1304528" y="307181"/>
                  <a:pt x="1304064" y="309699"/>
                  <a:pt x="1302941" y="311944"/>
                </a:cubicBezTo>
                <a:cubicBezTo>
                  <a:pt x="1293707" y="330411"/>
                  <a:pt x="1301782" y="308275"/>
                  <a:pt x="1295797" y="326231"/>
                </a:cubicBezTo>
                <a:cubicBezTo>
                  <a:pt x="1296591" y="340519"/>
                  <a:pt x="1296883" y="354843"/>
                  <a:pt x="1298178" y="369094"/>
                </a:cubicBezTo>
                <a:cubicBezTo>
                  <a:pt x="1298798" y="375911"/>
                  <a:pt x="1299983" y="381599"/>
                  <a:pt x="1307703" y="383381"/>
                </a:cubicBezTo>
                <a:cubicBezTo>
                  <a:pt x="1315476" y="385175"/>
                  <a:pt x="1323578" y="384969"/>
                  <a:pt x="1331516" y="385763"/>
                </a:cubicBezTo>
                <a:cubicBezTo>
                  <a:pt x="1340247" y="384969"/>
                  <a:pt x="1349002" y="384405"/>
                  <a:pt x="1357709" y="383381"/>
                </a:cubicBezTo>
                <a:cubicBezTo>
                  <a:pt x="1362504" y="382817"/>
                  <a:pt x="1367169" y="381000"/>
                  <a:pt x="1371997" y="381000"/>
                </a:cubicBezTo>
                <a:cubicBezTo>
                  <a:pt x="1378396" y="381000"/>
                  <a:pt x="1384697" y="382587"/>
                  <a:pt x="1391047" y="383381"/>
                </a:cubicBezTo>
                <a:cubicBezTo>
                  <a:pt x="1392634" y="385762"/>
                  <a:pt x="1394647" y="387910"/>
                  <a:pt x="1395809" y="390525"/>
                </a:cubicBezTo>
                <a:cubicBezTo>
                  <a:pt x="1397848" y="395113"/>
                  <a:pt x="1397022" y="401263"/>
                  <a:pt x="1400572" y="404813"/>
                </a:cubicBezTo>
                <a:cubicBezTo>
                  <a:pt x="1416883" y="421124"/>
                  <a:pt x="1409255" y="415364"/>
                  <a:pt x="1422003" y="423863"/>
                </a:cubicBezTo>
                <a:cubicBezTo>
                  <a:pt x="1421209" y="428625"/>
                  <a:pt x="1419622" y="433322"/>
                  <a:pt x="1419622" y="438150"/>
                </a:cubicBezTo>
                <a:cubicBezTo>
                  <a:pt x="1419622" y="448499"/>
                  <a:pt x="1420389" y="458884"/>
                  <a:pt x="1422003" y="469106"/>
                </a:cubicBezTo>
                <a:cubicBezTo>
                  <a:pt x="1423361" y="477705"/>
                  <a:pt x="1427722" y="485307"/>
                  <a:pt x="1431528" y="492919"/>
                </a:cubicBezTo>
                <a:cubicBezTo>
                  <a:pt x="1431181" y="495177"/>
                  <a:pt x="1429659" y="534024"/>
                  <a:pt x="1417241" y="538163"/>
                </a:cubicBezTo>
                <a:lnTo>
                  <a:pt x="1410097" y="540544"/>
                </a:lnTo>
                <a:cubicBezTo>
                  <a:pt x="1408509" y="542925"/>
                  <a:pt x="1407533" y="545856"/>
                  <a:pt x="1405334" y="547688"/>
                </a:cubicBezTo>
                <a:cubicBezTo>
                  <a:pt x="1402607" y="549960"/>
                  <a:pt x="1397690" y="549440"/>
                  <a:pt x="1395809" y="552450"/>
                </a:cubicBezTo>
                <a:cubicBezTo>
                  <a:pt x="1393250" y="556544"/>
                  <a:pt x="1394375" y="562003"/>
                  <a:pt x="1393428" y="566738"/>
                </a:cubicBezTo>
                <a:cubicBezTo>
                  <a:pt x="1392786" y="569947"/>
                  <a:pt x="1391841" y="573088"/>
                  <a:pt x="1391047" y="576263"/>
                </a:cubicBezTo>
                <a:cubicBezTo>
                  <a:pt x="1391841" y="582613"/>
                  <a:pt x="1390203" y="589785"/>
                  <a:pt x="1393428" y="595313"/>
                </a:cubicBezTo>
                <a:cubicBezTo>
                  <a:pt x="1396312" y="600257"/>
                  <a:pt x="1403669" y="600791"/>
                  <a:pt x="1407716" y="604838"/>
                </a:cubicBezTo>
                <a:cubicBezTo>
                  <a:pt x="1432484" y="629606"/>
                  <a:pt x="1398797" y="596853"/>
                  <a:pt x="1422003" y="616744"/>
                </a:cubicBezTo>
                <a:cubicBezTo>
                  <a:pt x="1432210" y="625493"/>
                  <a:pt x="1428647" y="625563"/>
                  <a:pt x="1438672" y="631031"/>
                </a:cubicBezTo>
                <a:cubicBezTo>
                  <a:pt x="1444905" y="634431"/>
                  <a:pt x="1451372" y="637381"/>
                  <a:pt x="1457722" y="640556"/>
                </a:cubicBezTo>
                <a:cubicBezTo>
                  <a:pt x="1460897" y="642144"/>
                  <a:pt x="1463715" y="644966"/>
                  <a:pt x="1467247" y="645319"/>
                </a:cubicBezTo>
                <a:lnTo>
                  <a:pt x="1491059" y="647700"/>
                </a:lnTo>
                <a:cubicBezTo>
                  <a:pt x="1493440" y="648494"/>
                  <a:pt x="1495789" y="649391"/>
                  <a:pt x="1498203" y="650081"/>
                </a:cubicBezTo>
                <a:cubicBezTo>
                  <a:pt x="1501350" y="650980"/>
                  <a:pt x="1504593" y="651523"/>
                  <a:pt x="1507728" y="652463"/>
                </a:cubicBezTo>
                <a:cubicBezTo>
                  <a:pt x="1512536" y="653906"/>
                  <a:pt x="1522016" y="657225"/>
                  <a:pt x="1522016" y="657225"/>
                </a:cubicBezTo>
                <a:cubicBezTo>
                  <a:pt x="1536619" y="671830"/>
                  <a:pt x="1520134" y="657473"/>
                  <a:pt x="1543447" y="669131"/>
                </a:cubicBezTo>
                <a:cubicBezTo>
                  <a:pt x="1546622" y="670719"/>
                  <a:pt x="1549890" y="672133"/>
                  <a:pt x="1552972" y="673894"/>
                </a:cubicBezTo>
                <a:cubicBezTo>
                  <a:pt x="1555457" y="675314"/>
                  <a:pt x="1557556" y="677376"/>
                  <a:pt x="1560116" y="678656"/>
                </a:cubicBezTo>
                <a:cubicBezTo>
                  <a:pt x="1583418" y="690307"/>
                  <a:pt x="1562615" y="677148"/>
                  <a:pt x="1579166" y="688181"/>
                </a:cubicBezTo>
                <a:cubicBezTo>
                  <a:pt x="1578372" y="690562"/>
                  <a:pt x="1578827" y="693866"/>
                  <a:pt x="1576784" y="695325"/>
                </a:cubicBezTo>
                <a:cubicBezTo>
                  <a:pt x="1572699" y="698243"/>
                  <a:pt x="1562497" y="700088"/>
                  <a:pt x="1562497" y="700088"/>
                </a:cubicBezTo>
                <a:cubicBezTo>
                  <a:pt x="1560116" y="702469"/>
                  <a:pt x="1557940" y="705075"/>
                  <a:pt x="1555353" y="707231"/>
                </a:cubicBezTo>
                <a:cubicBezTo>
                  <a:pt x="1553154" y="709063"/>
                  <a:pt x="1549997" y="709759"/>
                  <a:pt x="1548209" y="711994"/>
                </a:cubicBezTo>
                <a:cubicBezTo>
                  <a:pt x="1546641" y="713954"/>
                  <a:pt x="1546622" y="716757"/>
                  <a:pt x="1545828" y="719138"/>
                </a:cubicBezTo>
                <a:cubicBezTo>
                  <a:pt x="1546622" y="726282"/>
                  <a:pt x="1544350" y="734505"/>
                  <a:pt x="1548209" y="740569"/>
                </a:cubicBezTo>
                <a:cubicBezTo>
                  <a:pt x="1550904" y="744804"/>
                  <a:pt x="1562497" y="745331"/>
                  <a:pt x="1562497" y="745331"/>
                </a:cubicBezTo>
                <a:cubicBezTo>
                  <a:pt x="1569930" y="767634"/>
                  <a:pt x="1557753" y="734648"/>
                  <a:pt x="1572022" y="759619"/>
                </a:cubicBezTo>
                <a:cubicBezTo>
                  <a:pt x="1573646" y="762461"/>
                  <a:pt x="1573504" y="765997"/>
                  <a:pt x="1574403" y="769144"/>
                </a:cubicBezTo>
                <a:cubicBezTo>
                  <a:pt x="1575681" y="773619"/>
                  <a:pt x="1577680" y="780338"/>
                  <a:pt x="1581547" y="783431"/>
                </a:cubicBezTo>
                <a:cubicBezTo>
                  <a:pt x="1583507" y="784999"/>
                  <a:pt x="1586310" y="785019"/>
                  <a:pt x="1588691" y="785813"/>
                </a:cubicBezTo>
                <a:cubicBezTo>
                  <a:pt x="1593245" y="799475"/>
                  <a:pt x="1587811" y="786721"/>
                  <a:pt x="1598216" y="800100"/>
                </a:cubicBezTo>
                <a:cubicBezTo>
                  <a:pt x="1601730" y="804618"/>
                  <a:pt x="1607741" y="814388"/>
                  <a:pt x="1607741" y="814388"/>
                </a:cubicBezTo>
                <a:cubicBezTo>
                  <a:pt x="1603168" y="832675"/>
                  <a:pt x="1610021" y="817762"/>
                  <a:pt x="1588691" y="826294"/>
                </a:cubicBezTo>
                <a:cubicBezTo>
                  <a:pt x="1585564" y="827545"/>
                  <a:pt x="1584134" y="831282"/>
                  <a:pt x="1581547" y="833438"/>
                </a:cubicBezTo>
                <a:cubicBezTo>
                  <a:pt x="1579348" y="835270"/>
                  <a:pt x="1576784" y="836613"/>
                  <a:pt x="1574403" y="838200"/>
                </a:cubicBezTo>
                <a:cubicBezTo>
                  <a:pt x="1568053" y="837406"/>
                  <a:pt x="1561367" y="838006"/>
                  <a:pt x="1555353" y="835819"/>
                </a:cubicBezTo>
                <a:cubicBezTo>
                  <a:pt x="1552188" y="834668"/>
                  <a:pt x="1550867" y="830743"/>
                  <a:pt x="1548209" y="828675"/>
                </a:cubicBezTo>
                <a:cubicBezTo>
                  <a:pt x="1533692" y="817384"/>
                  <a:pt x="1531646" y="820879"/>
                  <a:pt x="1519634" y="804863"/>
                </a:cubicBezTo>
                <a:lnTo>
                  <a:pt x="1505347" y="785813"/>
                </a:lnTo>
                <a:cubicBezTo>
                  <a:pt x="1486389" y="798451"/>
                  <a:pt x="1496725" y="796148"/>
                  <a:pt x="1474391" y="792956"/>
                </a:cubicBezTo>
                <a:cubicBezTo>
                  <a:pt x="1469853" y="786151"/>
                  <a:pt x="1462327" y="773853"/>
                  <a:pt x="1455341" y="771525"/>
                </a:cubicBezTo>
                <a:lnTo>
                  <a:pt x="1441053" y="766763"/>
                </a:lnTo>
                <a:lnTo>
                  <a:pt x="1433909" y="764381"/>
                </a:lnTo>
                <a:cubicBezTo>
                  <a:pt x="1433115" y="771525"/>
                  <a:pt x="1434568" y="779299"/>
                  <a:pt x="1431528" y="785813"/>
                </a:cubicBezTo>
                <a:cubicBezTo>
                  <a:pt x="1428680" y="791916"/>
                  <a:pt x="1420253" y="794076"/>
                  <a:pt x="1417241" y="800100"/>
                </a:cubicBezTo>
                <a:cubicBezTo>
                  <a:pt x="1415653" y="803275"/>
                  <a:pt x="1414541" y="806736"/>
                  <a:pt x="1412478" y="809625"/>
                </a:cubicBezTo>
                <a:cubicBezTo>
                  <a:pt x="1406458" y="818053"/>
                  <a:pt x="1404516" y="816555"/>
                  <a:pt x="1395809" y="821531"/>
                </a:cubicBezTo>
                <a:cubicBezTo>
                  <a:pt x="1393324" y="822951"/>
                  <a:pt x="1391226" y="825014"/>
                  <a:pt x="1388666" y="826294"/>
                </a:cubicBezTo>
                <a:cubicBezTo>
                  <a:pt x="1386421" y="827417"/>
                  <a:pt x="1383936" y="827985"/>
                  <a:pt x="1381522" y="828675"/>
                </a:cubicBezTo>
                <a:cubicBezTo>
                  <a:pt x="1371577" y="831516"/>
                  <a:pt x="1368933" y="831567"/>
                  <a:pt x="1357709" y="833438"/>
                </a:cubicBezTo>
                <a:cubicBezTo>
                  <a:pt x="1354534" y="835025"/>
                  <a:pt x="1351508" y="836954"/>
                  <a:pt x="1348184" y="838200"/>
                </a:cubicBezTo>
                <a:cubicBezTo>
                  <a:pt x="1345120" y="839349"/>
                  <a:pt x="1341667" y="839292"/>
                  <a:pt x="1338659" y="840581"/>
                </a:cubicBezTo>
                <a:cubicBezTo>
                  <a:pt x="1336029" y="841708"/>
                  <a:pt x="1334076" y="844064"/>
                  <a:pt x="1331516" y="845344"/>
                </a:cubicBezTo>
                <a:cubicBezTo>
                  <a:pt x="1329271" y="846467"/>
                  <a:pt x="1326753" y="846931"/>
                  <a:pt x="1324372" y="847725"/>
                </a:cubicBezTo>
                <a:cubicBezTo>
                  <a:pt x="1321991" y="849313"/>
                  <a:pt x="1319741" y="851117"/>
                  <a:pt x="1317228" y="852488"/>
                </a:cubicBezTo>
                <a:cubicBezTo>
                  <a:pt x="1310995" y="855888"/>
                  <a:pt x="1303858" y="857753"/>
                  <a:pt x="1298178" y="862013"/>
                </a:cubicBezTo>
                <a:cubicBezTo>
                  <a:pt x="1275266" y="879197"/>
                  <a:pt x="1286957" y="874995"/>
                  <a:pt x="1264841" y="878681"/>
                </a:cubicBezTo>
                <a:cubicBezTo>
                  <a:pt x="1262460" y="879475"/>
                  <a:pt x="1260147" y="880518"/>
                  <a:pt x="1257697" y="881063"/>
                </a:cubicBezTo>
                <a:cubicBezTo>
                  <a:pt x="1240004" y="884995"/>
                  <a:pt x="1245712" y="882031"/>
                  <a:pt x="1226741" y="885825"/>
                </a:cubicBezTo>
                <a:cubicBezTo>
                  <a:pt x="1220323" y="887109"/>
                  <a:pt x="1213901" y="888518"/>
                  <a:pt x="1207691" y="890588"/>
                </a:cubicBezTo>
                <a:lnTo>
                  <a:pt x="1193403" y="895350"/>
                </a:lnTo>
                <a:lnTo>
                  <a:pt x="1186259" y="897731"/>
                </a:lnTo>
                <a:cubicBezTo>
                  <a:pt x="1183878" y="900906"/>
                  <a:pt x="1182345" y="904949"/>
                  <a:pt x="1179116" y="907256"/>
                </a:cubicBezTo>
                <a:cubicBezTo>
                  <a:pt x="1176453" y="909158"/>
                  <a:pt x="1171721" y="907153"/>
                  <a:pt x="1169591" y="909638"/>
                </a:cubicBezTo>
                <a:cubicBezTo>
                  <a:pt x="1165984" y="913846"/>
                  <a:pt x="1163849" y="930223"/>
                  <a:pt x="1162447" y="935831"/>
                </a:cubicBezTo>
                <a:cubicBezTo>
                  <a:pt x="1160150" y="945021"/>
                  <a:pt x="1160300" y="942741"/>
                  <a:pt x="1152922" y="950119"/>
                </a:cubicBezTo>
                <a:cubicBezTo>
                  <a:pt x="1151353" y="954827"/>
                  <a:pt x="1149976" y="961048"/>
                  <a:pt x="1145778" y="964406"/>
                </a:cubicBezTo>
                <a:cubicBezTo>
                  <a:pt x="1143818" y="965974"/>
                  <a:pt x="1141015" y="965994"/>
                  <a:pt x="1138634" y="966788"/>
                </a:cubicBezTo>
                <a:cubicBezTo>
                  <a:pt x="1133872" y="965994"/>
                  <a:pt x="1128759" y="966367"/>
                  <a:pt x="1124347" y="964406"/>
                </a:cubicBezTo>
                <a:cubicBezTo>
                  <a:pt x="1121270" y="963038"/>
                  <a:pt x="1119270" y="959921"/>
                  <a:pt x="1117203" y="957263"/>
                </a:cubicBezTo>
                <a:cubicBezTo>
                  <a:pt x="1111048" y="949349"/>
                  <a:pt x="1108644" y="941624"/>
                  <a:pt x="1100534" y="935831"/>
                </a:cubicBezTo>
                <a:cubicBezTo>
                  <a:pt x="1093251" y="930629"/>
                  <a:pt x="1082843" y="928432"/>
                  <a:pt x="1074341" y="926306"/>
                </a:cubicBezTo>
                <a:cubicBezTo>
                  <a:pt x="1069578" y="927894"/>
                  <a:pt x="1064641" y="929030"/>
                  <a:pt x="1060053" y="931069"/>
                </a:cubicBezTo>
                <a:cubicBezTo>
                  <a:pt x="1057438" y="932231"/>
                  <a:pt x="1055650" y="935009"/>
                  <a:pt x="1052909" y="935831"/>
                </a:cubicBezTo>
                <a:cubicBezTo>
                  <a:pt x="1047533" y="937444"/>
                  <a:pt x="1041763" y="937209"/>
                  <a:pt x="1036241" y="938213"/>
                </a:cubicBezTo>
                <a:cubicBezTo>
                  <a:pt x="1033021" y="938799"/>
                  <a:pt x="1029891" y="939800"/>
                  <a:pt x="1026716" y="940594"/>
                </a:cubicBezTo>
                <a:cubicBezTo>
                  <a:pt x="1014886" y="958338"/>
                  <a:pt x="1030094" y="936539"/>
                  <a:pt x="1014809" y="954881"/>
                </a:cubicBezTo>
                <a:cubicBezTo>
                  <a:pt x="1012977" y="957080"/>
                  <a:pt x="1011948" y="959886"/>
                  <a:pt x="1010047" y="962025"/>
                </a:cubicBezTo>
                <a:cubicBezTo>
                  <a:pt x="988296" y="986496"/>
                  <a:pt x="1001806" y="967242"/>
                  <a:pt x="990997" y="983456"/>
                </a:cubicBezTo>
                <a:cubicBezTo>
                  <a:pt x="990203" y="985837"/>
                  <a:pt x="989655" y="988315"/>
                  <a:pt x="988616" y="990600"/>
                </a:cubicBezTo>
                <a:cubicBezTo>
                  <a:pt x="985678" y="997063"/>
                  <a:pt x="980813" y="1002763"/>
                  <a:pt x="979091" y="1009650"/>
                </a:cubicBezTo>
                <a:cubicBezTo>
                  <a:pt x="978329" y="1012697"/>
                  <a:pt x="976034" y="1022906"/>
                  <a:pt x="974328" y="1026319"/>
                </a:cubicBezTo>
                <a:cubicBezTo>
                  <a:pt x="973048" y="1028879"/>
                  <a:pt x="970846" y="1030903"/>
                  <a:pt x="969566" y="1033463"/>
                </a:cubicBezTo>
                <a:cubicBezTo>
                  <a:pt x="966821" y="1038952"/>
                  <a:pt x="968654" y="1044194"/>
                  <a:pt x="960041" y="1045369"/>
                </a:cubicBezTo>
                <a:cubicBezTo>
                  <a:pt x="945077" y="1047410"/>
                  <a:pt x="929878" y="1046956"/>
                  <a:pt x="914797" y="1047750"/>
                </a:cubicBezTo>
                <a:cubicBezTo>
                  <a:pt x="911622" y="1050131"/>
                  <a:pt x="908502" y="1052587"/>
                  <a:pt x="905272" y="1054894"/>
                </a:cubicBezTo>
                <a:cubicBezTo>
                  <a:pt x="902943" y="1056557"/>
                  <a:pt x="900267" y="1057755"/>
                  <a:pt x="898128" y="1059656"/>
                </a:cubicBezTo>
                <a:cubicBezTo>
                  <a:pt x="893094" y="1064131"/>
                  <a:pt x="887577" y="1068340"/>
                  <a:pt x="883841" y="1073944"/>
                </a:cubicBezTo>
                <a:cubicBezTo>
                  <a:pt x="876876" y="1084390"/>
                  <a:pt x="880795" y="1078798"/>
                  <a:pt x="871934" y="1090613"/>
                </a:cubicBezTo>
                <a:cubicBezTo>
                  <a:pt x="871140" y="1092994"/>
                  <a:pt x="871094" y="1095775"/>
                  <a:pt x="869553" y="1097756"/>
                </a:cubicBezTo>
                <a:cubicBezTo>
                  <a:pt x="861575" y="1108014"/>
                  <a:pt x="855283" y="1112031"/>
                  <a:pt x="845741" y="1119188"/>
                </a:cubicBezTo>
                <a:cubicBezTo>
                  <a:pt x="840053" y="1136244"/>
                  <a:pt x="848184" y="1116732"/>
                  <a:pt x="836216" y="1131094"/>
                </a:cubicBezTo>
                <a:cubicBezTo>
                  <a:pt x="833944" y="1133821"/>
                  <a:pt x="833763" y="1137924"/>
                  <a:pt x="831453" y="1140619"/>
                </a:cubicBezTo>
                <a:cubicBezTo>
                  <a:pt x="828870" y="1143632"/>
                  <a:pt x="824565" y="1144797"/>
                  <a:pt x="821928" y="1147763"/>
                </a:cubicBezTo>
                <a:cubicBezTo>
                  <a:pt x="818125" y="1152041"/>
                  <a:pt x="815578" y="1157288"/>
                  <a:pt x="812403" y="1162050"/>
                </a:cubicBezTo>
                <a:cubicBezTo>
                  <a:pt x="810816" y="1164431"/>
                  <a:pt x="809665" y="1167170"/>
                  <a:pt x="807641" y="1169194"/>
                </a:cubicBezTo>
                <a:lnTo>
                  <a:pt x="800497" y="1176338"/>
                </a:lnTo>
                <a:cubicBezTo>
                  <a:pt x="799375" y="1179705"/>
                  <a:pt x="795734" y="1190019"/>
                  <a:pt x="795734" y="1193006"/>
                </a:cubicBezTo>
                <a:cubicBezTo>
                  <a:pt x="795734" y="1195516"/>
                  <a:pt x="797426" y="1197736"/>
                  <a:pt x="798116" y="1200150"/>
                </a:cubicBezTo>
                <a:cubicBezTo>
                  <a:pt x="798841" y="1202688"/>
                  <a:pt x="801199" y="1213797"/>
                  <a:pt x="802878" y="1216819"/>
                </a:cubicBezTo>
                <a:cubicBezTo>
                  <a:pt x="805658" y="1221822"/>
                  <a:pt x="812403" y="1231106"/>
                  <a:pt x="812403" y="1231106"/>
                </a:cubicBezTo>
                <a:cubicBezTo>
                  <a:pt x="813197" y="1234281"/>
                  <a:pt x="813885" y="1237484"/>
                  <a:pt x="814784" y="1240631"/>
                </a:cubicBezTo>
                <a:cubicBezTo>
                  <a:pt x="817141" y="1248880"/>
                  <a:pt x="819763" y="1249723"/>
                  <a:pt x="814784" y="1259681"/>
                </a:cubicBezTo>
                <a:cubicBezTo>
                  <a:pt x="813278" y="1262693"/>
                  <a:pt x="810022" y="1264444"/>
                  <a:pt x="807641" y="1266825"/>
                </a:cubicBezTo>
                <a:cubicBezTo>
                  <a:pt x="806053" y="1270794"/>
                  <a:pt x="804614" y="1274825"/>
                  <a:pt x="802878" y="1278731"/>
                </a:cubicBezTo>
                <a:cubicBezTo>
                  <a:pt x="801436" y="1281975"/>
                  <a:pt x="799362" y="1284932"/>
                  <a:pt x="798116" y="1288256"/>
                </a:cubicBezTo>
                <a:cubicBezTo>
                  <a:pt x="796967" y="1291320"/>
                  <a:pt x="796633" y="1294634"/>
                  <a:pt x="795734" y="1297781"/>
                </a:cubicBezTo>
                <a:cubicBezTo>
                  <a:pt x="795044" y="1300195"/>
                  <a:pt x="794147" y="1302544"/>
                  <a:pt x="793353" y="1304925"/>
                </a:cubicBezTo>
                <a:cubicBezTo>
                  <a:pt x="794107" y="1311716"/>
                  <a:pt x="793516" y="1328900"/>
                  <a:pt x="800497" y="1335881"/>
                </a:cubicBezTo>
                <a:cubicBezTo>
                  <a:pt x="802272" y="1337656"/>
                  <a:pt x="805396" y="1337140"/>
                  <a:pt x="807641" y="1338263"/>
                </a:cubicBezTo>
                <a:cubicBezTo>
                  <a:pt x="810200" y="1339543"/>
                  <a:pt x="812586" y="1341193"/>
                  <a:pt x="814784" y="1343025"/>
                </a:cubicBezTo>
                <a:cubicBezTo>
                  <a:pt x="817371" y="1345181"/>
                  <a:pt x="818862" y="1348775"/>
                  <a:pt x="821928" y="1350169"/>
                </a:cubicBezTo>
                <a:cubicBezTo>
                  <a:pt x="827887" y="1352877"/>
                  <a:pt x="840978" y="1354931"/>
                  <a:pt x="840978" y="1354931"/>
                </a:cubicBezTo>
                <a:cubicBezTo>
                  <a:pt x="844665" y="1357389"/>
                  <a:pt x="852372" y="1361204"/>
                  <a:pt x="852884" y="1366838"/>
                </a:cubicBezTo>
                <a:cubicBezTo>
                  <a:pt x="854861" y="1388593"/>
                  <a:pt x="851945" y="1380624"/>
                  <a:pt x="845741" y="1393031"/>
                </a:cubicBezTo>
                <a:cubicBezTo>
                  <a:pt x="838848" y="1406816"/>
                  <a:pt x="849756" y="1393777"/>
                  <a:pt x="836216" y="1407319"/>
                </a:cubicBezTo>
                <a:cubicBezTo>
                  <a:pt x="835422" y="1409700"/>
                  <a:pt x="835226" y="1412374"/>
                  <a:pt x="833834" y="1414463"/>
                </a:cubicBezTo>
                <a:cubicBezTo>
                  <a:pt x="825614" y="1426792"/>
                  <a:pt x="823509" y="1416869"/>
                  <a:pt x="817166" y="1435894"/>
                </a:cubicBezTo>
                <a:cubicBezTo>
                  <a:pt x="811338" y="1453376"/>
                  <a:pt x="815953" y="1446631"/>
                  <a:pt x="805259" y="1457325"/>
                </a:cubicBezTo>
                <a:cubicBezTo>
                  <a:pt x="799598" y="1474310"/>
                  <a:pt x="807625" y="1453778"/>
                  <a:pt x="795734" y="1471613"/>
                </a:cubicBezTo>
                <a:cubicBezTo>
                  <a:pt x="794342" y="1473701"/>
                  <a:pt x="794475" y="1476511"/>
                  <a:pt x="793353" y="1478756"/>
                </a:cubicBezTo>
                <a:cubicBezTo>
                  <a:pt x="792073" y="1481316"/>
                  <a:pt x="790011" y="1483415"/>
                  <a:pt x="788591" y="1485900"/>
                </a:cubicBezTo>
                <a:cubicBezTo>
                  <a:pt x="780234" y="1500525"/>
                  <a:pt x="788319" y="1490934"/>
                  <a:pt x="776684" y="1502569"/>
                </a:cubicBezTo>
                <a:cubicBezTo>
                  <a:pt x="775890" y="1504950"/>
                  <a:pt x="775425" y="1507468"/>
                  <a:pt x="774303" y="1509713"/>
                </a:cubicBezTo>
                <a:cubicBezTo>
                  <a:pt x="762343" y="1533634"/>
                  <a:pt x="777307" y="1497147"/>
                  <a:pt x="764778" y="1526381"/>
                </a:cubicBezTo>
                <a:cubicBezTo>
                  <a:pt x="763789" y="1528688"/>
                  <a:pt x="763087" y="1531111"/>
                  <a:pt x="762397" y="1533525"/>
                </a:cubicBezTo>
                <a:cubicBezTo>
                  <a:pt x="761498" y="1536672"/>
                  <a:pt x="761480" y="1540123"/>
                  <a:pt x="760016" y="1543050"/>
                </a:cubicBezTo>
                <a:cubicBezTo>
                  <a:pt x="755253" y="1552576"/>
                  <a:pt x="752079" y="1557735"/>
                  <a:pt x="743347" y="1562100"/>
                </a:cubicBezTo>
                <a:cubicBezTo>
                  <a:pt x="741102" y="1563222"/>
                  <a:pt x="738584" y="1563687"/>
                  <a:pt x="736203" y="1564481"/>
                </a:cubicBezTo>
                <a:cubicBezTo>
                  <a:pt x="725884" y="1562894"/>
                  <a:pt x="715528" y="1561533"/>
                  <a:pt x="705247" y="1559719"/>
                </a:cubicBezTo>
                <a:cubicBezTo>
                  <a:pt x="702024" y="1559150"/>
                  <a:pt x="698649" y="1558802"/>
                  <a:pt x="695722" y="1557338"/>
                </a:cubicBezTo>
                <a:cubicBezTo>
                  <a:pt x="690602" y="1554778"/>
                  <a:pt x="681434" y="1547813"/>
                  <a:pt x="681434" y="1547813"/>
                </a:cubicBezTo>
                <a:cubicBezTo>
                  <a:pt x="676653" y="1540641"/>
                  <a:pt x="675533" y="1539600"/>
                  <a:pt x="671909" y="1531144"/>
                </a:cubicBezTo>
                <a:cubicBezTo>
                  <a:pt x="666153" y="1517714"/>
                  <a:pt x="673187" y="1530582"/>
                  <a:pt x="667147" y="1514475"/>
                </a:cubicBezTo>
                <a:cubicBezTo>
                  <a:pt x="665901" y="1511151"/>
                  <a:pt x="663782" y="1508213"/>
                  <a:pt x="662384" y="1504950"/>
                </a:cubicBezTo>
                <a:cubicBezTo>
                  <a:pt x="661395" y="1502643"/>
                  <a:pt x="661571" y="1499766"/>
                  <a:pt x="660003" y="1497806"/>
                </a:cubicBezTo>
                <a:cubicBezTo>
                  <a:pt x="658215" y="1495571"/>
                  <a:pt x="655240" y="1494631"/>
                  <a:pt x="652859" y="1493044"/>
                </a:cubicBezTo>
                <a:cubicBezTo>
                  <a:pt x="640160" y="1473993"/>
                  <a:pt x="656828" y="1497013"/>
                  <a:pt x="640953" y="1481138"/>
                </a:cubicBezTo>
                <a:cubicBezTo>
                  <a:pt x="631227" y="1471412"/>
                  <a:pt x="642150" y="1471219"/>
                  <a:pt x="621903" y="1464469"/>
                </a:cubicBezTo>
                <a:lnTo>
                  <a:pt x="607616" y="1459706"/>
                </a:lnTo>
                <a:cubicBezTo>
                  <a:pt x="588566" y="1460500"/>
                  <a:pt x="569467" y="1460505"/>
                  <a:pt x="550466" y="1462088"/>
                </a:cubicBezTo>
                <a:cubicBezTo>
                  <a:pt x="540843" y="1462890"/>
                  <a:pt x="521891" y="1466850"/>
                  <a:pt x="521891" y="1466850"/>
                </a:cubicBezTo>
                <a:cubicBezTo>
                  <a:pt x="503635" y="1466056"/>
                  <a:pt x="485292" y="1466416"/>
                  <a:pt x="467122" y="1464469"/>
                </a:cubicBezTo>
                <a:cubicBezTo>
                  <a:pt x="462872" y="1464014"/>
                  <a:pt x="459310" y="1460934"/>
                  <a:pt x="455216" y="1459706"/>
                </a:cubicBezTo>
                <a:cubicBezTo>
                  <a:pt x="451339" y="1458543"/>
                  <a:pt x="447278" y="1458119"/>
                  <a:pt x="443309" y="1457325"/>
                </a:cubicBezTo>
                <a:cubicBezTo>
                  <a:pt x="440928" y="1455738"/>
                  <a:pt x="438796" y="1453690"/>
                  <a:pt x="436166" y="1452563"/>
                </a:cubicBezTo>
                <a:cubicBezTo>
                  <a:pt x="433158" y="1451274"/>
                  <a:pt x="429788" y="1451080"/>
                  <a:pt x="426641" y="1450181"/>
                </a:cubicBezTo>
                <a:cubicBezTo>
                  <a:pt x="406176" y="1444333"/>
                  <a:pt x="440609" y="1451496"/>
                  <a:pt x="398066" y="1445419"/>
                </a:cubicBezTo>
                <a:cubicBezTo>
                  <a:pt x="394059" y="1444847"/>
                  <a:pt x="390086" y="1444020"/>
                  <a:pt x="386159" y="1443038"/>
                </a:cubicBezTo>
                <a:cubicBezTo>
                  <a:pt x="383724" y="1442429"/>
                  <a:pt x="381507" y="1440967"/>
                  <a:pt x="379016" y="1440656"/>
                </a:cubicBezTo>
                <a:cubicBezTo>
                  <a:pt x="345991" y="1436527"/>
                  <a:pt x="355662" y="1440336"/>
                  <a:pt x="329009" y="1435894"/>
                </a:cubicBezTo>
                <a:cubicBezTo>
                  <a:pt x="325781" y="1435356"/>
                  <a:pt x="322659" y="1434307"/>
                  <a:pt x="319484" y="1433513"/>
                </a:cubicBezTo>
                <a:cubicBezTo>
                  <a:pt x="317103" y="1431925"/>
                  <a:pt x="314365" y="1430774"/>
                  <a:pt x="312341" y="1428750"/>
                </a:cubicBezTo>
                <a:cubicBezTo>
                  <a:pt x="309535" y="1425944"/>
                  <a:pt x="308246" y="1421766"/>
                  <a:pt x="305197" y="1419225"/>
                </a:cubicBezTo>
                <a:cubicBezTo>
                  <a:pt x="303269" y="1417618"/>
                  <a:pt x="300434" y="1417638"/>
                  <a:pt x="298053" y="1416844"/>
                </a:cubicBezTo>
                <a:cubicBezTo>
                  <a:pt x="272512" y="1399816"/>
                  <a:pt x="311280" y="1426337"/>
                  <a:pt x="283766" y="1404938"/>
                </a:cubicBezTo>
                <a:cubicBezTo>
                  <a:pt x="275148" y="1398235"/>
                  <a:pt x="267836" y="1395364"/>
                  <a:pt x="259953" y="1388269"/>
                </a:cubicBezTo>
                <a:cubicBezTo>
                  <a:pt x="254947" y="1383763"/>
                  <a:pt x="251270" y="1377717"/>
                  <a:pt x="245666" y="1373981"/>
                </a:cubicBezTo>
                <a:cubicBezTo>
                  <a:pt x="227929" y="1362158"/>
                  <a:pt x="249713" y="1377354"/>
                  <a:pt x="231378" y="1362075"/>
                </a:cubicBezTo>
                <a:cubicBezTo>
                  <a:pt x="229179" y="1360243"/>
                  <a:pt x="226563" y="1358976"/>
                  <a:pt x="224234" y="1357313"/>
                </a:cubicBezTo>
                <a:cubicBezTo>
                  <a:pt x="221004" y="1355006"/>
                  <a:pt x="217884" y="1352550"/>
                  <a:pt x="214709" y="1350169"/>
                </a:cubicBezTo>
                <a:cubicBezTo>
                  <a:pt x="203108" y="1332766"/>
                  <a:pt x="218547" y="1353366"/>
                  <a:pt x="200422" y="1338263"/>
                </a:cubicBezTo>
                <a:cubicBezTo>
                  <a:pt x="198223" y="1336431"/>
                  <a:pt x="197813" y="1333004"/>
                  <a:pt x="195659" y="1331119"/>
                </a:cubicBezTo>
                <a:cubicBezTo>
                  <a:pt x="191352" y="1327350"/>
                  <a:pt x="186134" y="1324769"/>
                  <a:pt x="181372" y="1321594"/>
                </a:cubicBezTo>
                <a:lnTo>
                  <a:pt x="174228" y="1316831"/>
                </a:lnTo>
                <a:cubicBezTo>
                  <a:pt x="171847" y="1315244"/>
                  <a:pt x="169108" y="1314093"/>
                  <a:pt x="167084" y="1312069"/>
                </a:cubicBezTo>
                <a:cubicBezTo>
                  <a:pt x="161815" y="1306800"/>
                  <a:pt x="159430" y="1303480"/>
                  <a:pt x="152797" y="1300163"/>
                </a:cubicBezTo>
                <a:cubicBezTo>
                  <a:pt x="150552" y="1299040"/>
                  <a:pt x="148034" y="1298575"/>
                  <a:pt x="145653" y="1297781"/>
                </a:cubicBezTo>
                <a:cubicBezTo>
                  <a:pt x="141369" y="1284930"/>
                  <a:pt x="146620" y="1295071"/>
                  <a:pt x="133747" y="1285875"/>
                </a:cubicBezTo>
                <a:cubicBezTo>
                  <a:pt x="131007" y="1283917"/>
                  <a:pt x="129190" y="1280887"/>
                  <a:pt x="126603" y="1278731"/>
                </a:cubicBezTo>
                <a:cubicBezTo>
                  <a:pt x="124404" y="1276899"/>
                  <a:pt x="121840" y="1275556"/>
                  <a:pt x="119459" y="1273969"/>
                </a:cubicBezTo>
                <a:cubicBezTo>
                  <a:pt x="118665" y="1271588"/>
                  <a:pt x="118200" y="1269070"/>
                  <a:pt x="117078" y="1266825"/>
                </a:cubicBezTo>
                <a:cubicBezTo>
                  <a:pt x="115798" y="1264265"/>
                  <a:pt x="112316" y="1262543"/>
                  <a:pt x="112316" y="1259681"/>
                </a:cubicBezTo>
                <a:cubicBezTo>
                  <a:pt x="112316" y="1254661"/>
                  <a:pt x="117078" y="1245394"/>
                  <a:pt x="117078" y="1245394"/>
                </a:cubicBezTo>
                <a:cubicBezTo>
                  <a:pt x="118286" y="1229685"/>
                  <a:pt x="118477" y="1215287"/>
                  <a:pt x="121841" y="1200150"/>
                </a:cubicBezTo>
                <a:cubicBezTo>
                  <a:pt x="122386" y="1197700"/>
                  <a:pt x="123428" y="1195387"/>
                  <a:pt x="124222" y="1193006"/>
                </a:cubicBezTo>
                <a:cubicBezTo>
                  <a:pt x="123702" y="1186249"/>
                  <a:pt x="127007" y="1163179"/>
                  <a:pt x="117078" y="1154906"/>
                </a:cubicBezTo>
                <a:cubicBezTo>
                  <a:pt x="114351" y="1152634"/>
                  <a:pt x="110728" y="1151731"/>
                  <a:pt x="107553" y="1150144"/>
                </a:cubicBezTo>
                <a:cubicBezTo>
                  <a:pt x="86272" y="1159265"/>
                  <a:pt x="96617" y="1155377"/>
                  <a:pt x="76597" y="1162050"/>
                </a:cubicBezTo>
                <a:lnTo>
                  <a:pt x="69453" y="1164431"/>
                </a:lnTo>
                <a:cubicBezTo>
                  <a:pt x="60722" y="1163637"/>
                  <a:pt x="51516" y="1164999"/>
                  <a:pt x="43259" y="1162050"/>
                </a:cubicBezTo>
                <a:cubicBezTo>
                  <a:pt x="41969" y="1161589"/>
                  <a:pt x="32858" y="1147639"/>
                  <a:pt x="31353" y="1145381"/>
                </a:cubicBezTo>
                <a:cubicBezTo>
                  <a:pt x="30559" y="1142206"/>
                  <a:pt x="30261" y="1138864"/>
                  <a:pt x="28972" y="1135856"/>
                </a:cubicBezTo>
                <a:cubicBezTo>
                  <a:pt x="27845" y="1133226"/>
                  <a:pt x="25214" y="1131393"/>
                  <a:pt x="24209" y="1128713"/>
                </a:cubicBezTo>
                <a:cubicBezTo>
                  <a:pt x="22788" y="1124923"/>
                  <a:pt x="22810" y="1120733"/>
                  <a:pt x="21828" y="1116806"/>
                </a:cubicBezTo>
                <a:cubicBezTo>
                  <a:pt x="20427" y="1111200"/>
                  <a:pt x="18467" y="1105744"/>
                  <a:pt x="17066" y="1100138"/>
                </a:cubicBezTo>
                <a:cubicBezTo>
                  <a:pt x="16084" y="1096211"/>
                  <a:pt x="16359" y="1091916"/>
                  <a:pt x="14684" y="1088231"/>
                </a:cubicBezTo>
                <a:cubicBezTo>
                  <a:pt x="12315" y="1083020"/>
                  <a:pt x="5159" y="1073944"/>
                  <a:pt x="5159" y="1073944"/>
                </a:cubicBezTo>
                <a:cubicBezTo>
                  <a:pt x="2217" y="1065116"/>
                  <a:pt x="794" y="1058862"/>
                  <a:pt x="397" y="1057275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794322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Полилиния 118"/>
          <p:cNvSpPr/>
          <p:nvPr/>
        </p:nvSpPr>
        <p:spPr bwMode="auto">
          <a:xfrm>
            <a:off x="1099474" y="3643357"/>
            <a:ext cx="1773548" cy="879908"/>
          </a:xfrm>
          <a:custGeom>
            <a:avLst/>
            <a:gdLst>
              <a:gd name="connsiteX0" fmla="*/ 415780 w 1675461"/>
              <a:gd name="connsiteY0" fmla="*/ 1151298 h 1268238"/>
              <a:gd name="connsiteX1" fmla="*/ 406255 w 1675461"/>
              <a:gd name="connsiteY1" fmla="*/ 1146535 h 1268238"/>
              <a:gd name="connsiteX2" fmla="*/ 394349 w 1675461"/>
              <a:gd name="connsiteY2" fmla="*/ 1134629 h 1268238"/>
              <a:gd name="connsiteX3" fmla="*/ 380061 w 1675461"/>
              <a:gd name="connsiteY3" fmla="*/ 1129867 h 1268238"/>
              <a:gd name="connsiteX4" fmla="*/ 358630 w 1675461"/>
              <a:gd name="connsiteY4" fmla="*/ 1120342 h 1268238"/>
              <a:gd name="connsiteX5" fmla="*/ 344343 w 1675461"/>
              <a:gd name="connsiteY5" fmla="*/ 1115579 h 1268238"/>
              <a:gd name="connsiteX6" fmla="*/ 337199 w 1675461"/>
              <a:gd name="connsiteY6" fmla="*/ 1113198 h 1268238"/>
              <a:gd name="connsiteX7" fmla="*/ 318149 w 1675461"/>
              <a:gd name="connsiteY7" fmla="*/ 1110817 h 1268238"/>
              <a:gd name="connsiteX8" fmla="*/ 311005 w 1675461"/>
              <a:gd name="connsiteY8" fmla="*/ 1108435 h 1268238"/>
              <a:gd name="connsiteX9" fmla="*/ 301480 w 1675461"/>
              <a:gd name="connsiteY9" fmla="*/ 1103673 h 1268238"/>
              <a:gd name="connsiteX10" fmla="*/ 280049 w 1675461"/>
              <a:gd name="connsiteY10" fmla="*/ 1096529 h 1268238"/>
              <a:gd name="connsiteX11" fmla="*/ 265761 w 1675461"/>
              <a:gd name="connsiteY11" fmla="*/ 1091767 h 1268238"/>
              <a:gd name="connsiteX12" fmla="*/ 258618 w 1675461"/>
              <a:gd name="connsiteY12" fmla="*/ 1089385 h 1268238"/>
              <a:gd name="connsiteX13" fmla="*/ 251474 w 1675461"/>
              <a:gd name="connsiteY13" fmla="*/ 1084623 h 1268238"/>
              <a:gd name="connsiteX14" fmla="*/ 232424 w 1675461"/>
              <a:gd name="connsiteY14" fmla="*/ 1079860 h 1268238"/>
              <a:gd name="connsiteX15" fmla="*/ 215755 w 1675461"/>
              <a:gd name="connsiteY15" fmla="*/ 1072717 h 1268238"/>
              <a:gd name="connsiteX16" fmla="*/ 208611 w 1675461"/>
              <a:gd name="connsiteY16" fmla="*/ 1067954 h 1268238"/>
              <a:gd name="connsiteX17" fmla="*/ 199086 w 1675461"/>
              <a:gd name="connsiteY17" fmla="*/ 1063192 h 1268238"/>
              <a:gd name="connsiteX18" fmla="*/ 191943 w 1675461"/>
              <a:gd name="connsiteY18" fmla="*/ 1060810 h 1268238"/>
              <a:gd name="connsiteX19" fmla="*/ 177655 w 1675461"/>
              <a:gd name="connsiteY19" fmla="*/ 1053667 h 1268238"/>
              <a:gd name="connsiteX20" fmla="*/ 160986 w 1675461"/>
              <a:gd name="connsiteY20" fmla="*/ 1044142 h 1268238"/>
              <a:gd name="connsiteX21" fmla="*/ 153843 w 1675461"/>
              <a:gd name="connsiteY21" fmla="*/ 1039379 h 1268238"/>
              <a:gd name="connsiteX22" fmla="*/ 144318 w 1675461"/>
              <a:gd name="connsiteY22" fmla="*/ 1034617 h 1268238"/>
              <a:gd name="connsiteX23" fmla="*/ 125268 w 1675461"/>
              <a:gd name="connsiteY23" fmla="*/ 1020329 h 1268238"/>
              <a:gd name="connsiteX24" fmla="*/ 120505 w 1675461"/>
              <a:gd name="connsiteY24" fmla="*/ 1013185 h 1268238"/>
              <a:gd name="connsiteX25" fmla="*/ 106218 w 1675461"/>
              <a:gd name="connsiteY25" fmla="*/ 1006042 h 1268238"/>
              <a:gd name="connsiteX26" fmla="*/ 89549 w 1675461"/>
              <a:gd name="connsiteY26" fmla="*/ 984610 h 1268238"/>
              <a:gd name="connsiteX27" fmla="*/ 84786 w 1675461"/>
              <a:gd name="connsiteY27" fmla="*/ 977467 h 1268238"/>
              <a:gd name="connsiteX28" fmla="*/ 80024 w 1675461"/>
              <a:gd name="connsiteY28" fmla="*/ 970323 h 1268238"/>
              <a:gd name="connsiteX29" fmla="*/ 72880 w 1675461"/>
              <a:gd name="connsiteY29" fmla="*/ 963179 h 1268238"/>
              <a:gd name="connsiteX30" fmla="*/ 80024 w 1675461"/>
              <a:gd name="connsiteY30" fmla="*/ 925079 h 1268238"/>
              <a:gd name="connsiteX31" fmla="*/ 87168 w 1675461"/>
              <a:gd name="connsiteY31" fmla="*/ 917935 h 1268238"/>
              <a:gd name="connsiteX32" fmla="*/ 101455 w 1675461"/>
              <a:gd name="connsiteY32" fmla="*/ 913173 h 1268238"/>
              <a:gd name="connsiteX33" fmla="*/ 108599 w 1675461"/>
              <a:gd name="connsiteY33" fmla="*/ 906029 h 1268238"/>
              <a:gd name="connsiteX34" fmla="*/ 115743 w 1675461"/>
              <a:gd name="connsiteY34" fmla="*/ 884598 h 1268238"/>
              <a:gd name="connsiteX35" fmla="*/ 134793 w 1675461"/>
              <a:gd name="connsiteY35" fmla="*/ 879835 h 1268238"/>
              <a:gd name="connsiteX36" fmla="*/ 149080 w 1675461"/>
              <a:gd name="connsiteY36" fmla="*/ 875073 h 1268238"/>
              <a:gd name="connsiteX37" fmla="*/ 146699 w 1675461"/>
              <a:gd name="connsiteY37" fmla="*/ 865548 h 1268238"/>
              <a:gd name="connsiteX38" fmla="*/ 132411 w 1675461"/>
              <a:gd name="connsiteY38" fmla="*/ 856023 h 1268238"/>
              <a:gd name="connsiteX39" fmla="*/ 125268 w 1675461"/>
              <a:gd name="connsiteY39" fmla="*/ 851260 h 1268238"/>
              <a:gd name="connsiteX40" fmla="*/ 115743 w 1675461"/>
              <a:gd name="connsiteY40" fmla="*/ 844117 h 1268238"/>
              <a:gd name="connsiteX41" fmla="*/ 106218 w 1675461"/>
              <a:gd name="connsiteY41" fmla="*/ 839354 h 1268238"/>
              <a:gd name="connsiteX42" fmla="*/ 87168 w 1675461"/>
              <a:gd name="connsiteY42" fmla="*/ 829829 h 1268238"/>
              <a:gd name="connsiteX43" fmla="*/ 53830 w 1675461"/>
              <a:gd name="connsiteY43" fmla="*/ 836973 h 1268238"/>
              <a:gd name="connsiteX44" fmla="*/ 49068 w 1675461"/>
              <a:gd name="connsiteY44" fmla="*/ 846498 h 1268238"/>
              <a:gd name="connsiteX45" fmla="*/ 51449 w 1675461"/>
              <a:gd name="connsiteY45" fmla="*/ 877454 h 1268238"/>
              <a:gd name="connsiteX46" fmla="*/ 49068 w 1675461"/>
              <a:gd name="connsiteY46" fmla="*/ 898885 h 1268238"/>
              <a:gd name="connsiteX47" fmla="*/ 20493 w 1675461"/>
              <a:gd name="connsiteY47" fmla="*/ 896504 h 1268238"/>
              <a:gd name="connsiteX48" fmla="*/ 6205 w 1675461"/>
              <a:gd name="connsiteY48" fmla="*/ 867929 h 1268238"/>
              <a:gd name="connsiteX49" fmla="*/ 3824 w 1675461"/>
              <a:gd name="connsiteY49" fmla="*/ 860785 h 1268238"/>
              <a:gd name="connsiteX50" fmla="*/ 1443 w 1675461"/>
              <a:gd name="connsiteY50" fmla="*/ 853642 h 1268238"/>
              <a:gd name="connsiteX51" fmla="*/ 15730 w 1675461"/>
              <a:gd name="connsiteY51" fmla="*/ 810779 h 1268238"/>
              <a:gd name="connsiteX52" fmla="*/ 20493 w 1675461"/>
              <a:gd name="connsiteY52" fmla="*/ 798873 h 1268238"/>
              <a:gd name="connsiteX53" fmla="*/ 22874 w 1675461"/>
              <a:gd name="connsiteY53" fmla="*/ 751248 h 1268238"/>
              <a:gd name="connsiteX54" fmla="*/ 46686 w 1675461"/>
              <a:gd name="connsiteY54" fmla="*/ 744104 h 1268238"/>
              <a:gd name="connsiteX55" fmla="*/ 53830 w 1675461"/>
              <a:gd name="connsiteY55" fmla="*/ 729817 h 1268238"/>
              <a:gd name="connsiteX56" fmla="*/ 58593 w 1675461"/>
              <a:gd name="connsiteY56" fmla="*/ 706004 h 1268238"/>
              <a:gd name="connsiteX57" fmla="*/ 60974 w 1675461"/>
              <a:gd name="connsiteY57" fmla="*/ 682192 h 1268238"/>
              <a:gd name="connsiteX58" fmla="*/ 65736 w 1675461"/>
              <a:gd name="connsiteY58" fmla="*/ 667904 h 1268238"/>
              <a:gd name="connsiteX59" fmla="*/ 72880 w 1675461"/>
              <a:gd name="connsiteY59" fmla="*/ 663142 h 1268238"/>
              <a:gd name="connsiteX60" fmla="*/ 91930 w 1675461"/>
              <a:gd name="connsiteY60" fmla="*/ 646473 h 1268238"/>
              <a:gd name="connsiteX61" fmla="*/ 106218 w 1675461"/>
              <a:gd name="connsiteY61" fmla="*/ 636948 h 1268238"/>
              <a:gd name="connsiteX62" fmla="*/ 122886 w 1675461"/>
              <a:gd name="connsiteY62" fmla="*/ 629804 h 1268238"/>
              <a:gd name="connsiteX63" fmla="*/ 137174 w 1675461"/>
              <a:gd name="connsiteY63" fmla="*/ 613135 h 1268238"/>
              <a:gd name="connsiteX64" fmla="*/ 141936 w 1675461"/>
              <a:gd name="connsiteY64" fmla="*/ 601229 h 1268238"/>
              <a:gd name="connsiteX65" fmla="*/ 137174 w 1675461"/>
              <a:gd name="connsiteY65" fmla="*/ 594085 h 1268238"/>
              <a:gd name="connsiteX66" fmla="*/ 120505 w 1675461"/>
              <a:gd name="connsiteY66" fmla="*/ 584560 h 1268238"/>
              <a:gd name="connsiteX67" fmla="*/ 113361 w 1675461"/>
              <a:gd name="connsiteY67" fmla="*/ 582179 h 1268238"/>
              <a:gd name="connsiteX68" fmla="*/ 103836 w 1675461"/>
              <a:gd name="connsiteY68" fmla="*/ 577417 h 1268238"/>
              <a:gd name="connsiteX69" fmla="*/ 94311 w 1675461"/>
              <a:gd name="connsiteY69" fmla="*/ 575035 h 1268238"/>
              <a:gd name="connsiteX70" fmla="*/ 84786 w 1675461"/>
              <a:gd name="connsiteY70" fmla="*/ 570273 h 1268238"/>
              <a:gd name="connsiteX71" fmla="*/ 77643 w 1675461"/>
              <a:gd name="connsiteY71" fmla="*/ 567892 h 1268238"/>
              <a:gd name="connsiteX72" fmla="*/ 72880 w 1675461"/>
              <a:gd name="connsiteY72" fmla="*/ 560748 h 1268238"/>
              <a:gd name="connsiteX73" fmla="*/ 89549 w 1675461"/>
              <a:gd name="connsiteY73" fmla="*/ 527410 h 1268238"/>
              <a:gd name="connsiteX74" fmla="*/ 103836 w 1675461"/>
              <a:gd name="connsiteY74" fmla="*/ 517885 h 1268238"/>
              <a:gd name="connsiteX75" fmla="*/ 110980 w 1675461"/>
              <a:gd name="connsiteY75" fmla="*/ 513123 h 1268238"/>
              <a:gd name="connsiteX76" fmla="*/ 122886 w 1675461"/>
              <a:gd name="connsiteY76" fmla="*/ 498835 h 1268238"/>
              <a:gd name="connsiteX77" fmla="*/ 130030 w 1675461"/>
              <a:gd name="connsiteY77" fmla="*/ 494073 h 1268238"/>
              <a:gd name="connsiteX78" fmla="*/ 134793 w 1675461"/>
              <a:gd name="connsiteY78" fmla="*/ 486929 h 1268238"/>
              <a:gd name="connsiteX79" fmla="*/ 151461 w 1675461"/>
              <a:gd name="connsiteY79" fmla="*/ 477404 h 1268238"/>
              <a:gd name="connsiteX80" fmla="*/ 165749 w 1675461"/>
              <a:gd name="connsiteY80" fmla="*/ 470260 h 1268238"/>
              <a:gd name="connsiteX81" fmla="*/ 180036 w 1675461"/>
              <a:gd name="connsiteY81" fmla="*/ 460735 h 1268238"/>
              <a:gd name="connsiteX82" fmla="*/ 194324 w 1675461"/>
              <a:gd name="connsiteY82" fmla="*/ 451210 h 1268238"/>
              <a:gd name="connsiteX83" fmla="*/ 201468 w 1675461"/>
              <a:gd name="connsiteY83" fmla="*/ 444067 h 1268238"/>
              <a:gd name="connsiteX84" fmla="*/ 210993 w 1675461"/>
              <a:gd name="connsiteY84" fmla="*/ 436923 h 1268238"/>
              <a:gd name="connsiteX85" fmla="*/ 215755 w 1675461"/>
              <a:gd name="connsiteY85" fmla="*/ 429779 h 1268238"/>
              <a:gd name="connsiteX86" fmla="*/ 225280 w 1675461"/>
              <a:gd name="connsiteY86" fmla="*/ 420254 h 1268238"/>
              <a:gd name="connsiteX87" fmla="*/ 230043 w 1675461"/>
              <a:gd name="connsiteY87" fmla="*/ 413110 h 1268238"/>
              <a:gd name="connsiteX88" fmla="*/ 251474 w 1675461"/>
              <a:gd name="connsiteY88" fmla="*/ 410729 h 1268238"/>
              <a:gd name="connsiteX89" fmla="*/ 258618 w 1675461"/>
              <a:gd name="connsiteY89" fmla="*/ 386917 h 1268238"/>
              <a:gd name="connsiteX90" fmla="*/ 260999 w 1675461"/>
              <a:gd name="connsiteY90" fmla="*/ 379773 h 1268238"/>
              <a:gd name="connsiteX91" fmla="*/ 272905 w 1675461"/>
              <a:gd name="connsiteY91" fmla="*/ 363104 h 1268238"/>
              <a:gd name="connsiteX92" fmla="*/ 289574 w 1675461"/>
              <a:gd name="connsiteY92" fmla="*/ 339292 h 1268238"/>
              <a:gd name="connsiteX93" fmla="*/ 306243 w 1675461"/>
              <a:gd name="connsiteY93" fmla="*/ 315479 h 1268238"/>
              <a:gd name="connsiteX94" fmla="*/ 313386 w 1675461"/>
              <a:gd name="connsiteY94" fmla="*/ 308335 h 1268238"/>
              <a:gd name="connsiteX95" fmla="*/ 325293 w 1675461"/>
              <a:gd name="connsiteY95" fmla="*/ 291667 h 1268238"/>
              <a:gd name="connsiteX96" fmla="*/ 330055 w 1675461"/>
              <a:gd name="connsiteY96" fmla="*/ 282142 h 1268238"/>
              <a:gd name="connsiteX97" fmla="*/ 337199 w 1675461"/>
              <a:gd name="connsiteY97" fmla="*/ 277379 h 1268238"/>
              <a:gd name="connsiteX98" fmla="*/ 341961 w 1675461"/>
              <a:gd name="connsiteY98" fmla="*/ 263092 h 1268238"/>
              <a:gd name="connsiteX99" fmla="*/ 349105 w 1675461"/>
              <a:gd name="connsiteY99" fmla="*/ 241660 h 1268238"/>
              <a:gd name="connsiteX100" fmla="*/ 351486 w 1675461"/>
              <a:gd name="connsiteY100" fmla="*/ 234517 h 1268238"/>
              <a:gd name="connsiteX101" fmla="*/ 353868 w 1675461"/>
              <a:gd name="connsiteY101" fmla="*/ 220229 h 1268238"/>
              <a:gd name="connsiteX102" fmla="*/ 356249 w 1675461"/>
              <a:gd name="connsiteY102" fmla="*/ 196417 h 1268238"/>
              <a:gd name="connsiteX103" fmla="*/ 363393 w 1675461"/>
              <a:gd name="connsiteY103" fmla="*/ 179748 h 1268238"/>
              <a:gd name="connsiteX104" fmla="*/ 365774 w 1675461"/>
              <a:gd name="connsiteY104" fmla="*/ 172604 h 1268238"/>
              <a:gd name="connsiteX105" fmla="*/ 372918 w 1675461"/>
              <a:gd name="connsiteY105" fmla="*/ 163079 h 1268238"/>
              <a:gd name="connsiteX106" fmla="*/ 391968 w 1675461"/>
              <a:gd name="connsiteY106" fmla="*/ 141648 h 1268238"/>
              <a:gd name="connsiteX107" fmla="*/ 408636 w 1675461"/>
              <a:gd name="connsiteY107" fmla="*/ 134504 h 1268238"/>
              <a:gd name="connsiteX108" fmla="*/ 422924 w 1675461"/>
              <a:gd name="connsiteY108" fmla="*/ 124979 h 1268238"/>
              <a:gd name="connsiteX109" fmla="*/ 437211 w 1675461"/>
              <a:gd name="connsiteY109" fmla="*/ 115454 h 1268238"/>
              <a:gd name="connsiteX110" fmla="*/ 444355 w 1675461"/>
              <a:gd name="connsiteY110" fmla="*/ 110692 h 1268238"/>
              <a:gd name="connsiteX111" fmla="*/ 461024 w 1675461"/>
              <a:gd name="connsiteY111" fmla="*/ 103548 h 1268238"/>
              <a:gd name="connsiteX112" fmla="*/ 482455 w 1675461"/>
              <a:gd name="connsiteY112" fmla="*/ 89260 h 1268238"/>
              <a:gd name="connsiteX113" fmla="*/ 489599 w 1675461"/>
              <a:gd name="connsiteY113" fmla="*/ 84498 h 1268238"/>
              <a:gd name="connsiteX114" fmla="*/ 503886 w 1675461"/>
              <a:gd name="connsiteY114" fmla="*/ 74973 h 1268238"/>
              <a:gd name="connsiteX115" fmla="*/ 511030 w 1675461"/>
              <a:gd name="connsiteY115" fmla="*/ 70210 h 1268238"/>
              <a:gd name="connsiteX116" fmla="*/ 527699 w 1675461"/>
              <a:gd name="connsiteY116" fmla="*/ 58304 h 1268238"/>
              <a:gd name="connsiteX117" fmla="*/ 561036 w 1675461"/>
              <a:gd name="connsiteY117" fmla="*/ 55923 h 1268238"/>
              <a:gd name="connsiteX118" fmla="*/ 577705 w 1675461"/>
              <a:gd name="connsiteY118" fmla="*/ 46398 h 1268238"/>
              <a:gd name="connsiteX119" fmla="*/ 591993 w 1675461"/>
              <a:gd name="connsiteY119" fmla="*/ 34492 h 1268238"/>
              <a:gd name="connsiteX120" fmla="*/ 627711 w 1675461"/>
              <a:gd name="connsiteY120" fmla="*/ 29729 h 1268238"/>
              <a:gd name="connsiteX121" fmla="*/ 646761 w 1675461"/>
              <a:gd name="connsiteY121" fmla="*/ 10679 h 1268238"/>
              <a:gd name="connsiteX122" fmla="*/ 692005 w 1675461"/>
              <a:gd name="connsiteY122" fmla="*/ 13060 h 1268238"/>
              <a:gd name="connsiteX123" fmla="*/ 689624 w 1675461"/>
              <a:gd name="connsiteY123" fmla="*/ 84498 h 1268238"/>
              <a:gd name="connsiteX124" fmla="*/ 692005 w 1675461"/>
              <a:gd name="connsiteY124" fmla="*/ 113073 h 1268238"/>
              <a:gd name="connsiteX125" fmla="*/ 701530 w 1675461"/>
              <a:gd name="connsiteY125" fmla="*/ 110692 h 1268238"/>
              <a:gd name="connsiteX126" fmla="*/ 718199 w 1675461"/>
              <a:gd name="connsiteY126" fmla="*/ 101167 h 1268238"/>
              <a:gd name="connsiteX127" fmla="*/ 734868 w 1675461"/>
              <a:gd name="connsiteY127" fmla="*/ 94023 h 1268238"/>
              <a:gd name="connsiteX128" fmla="*/ 780111 w 1675461"/>
              <a:gd name="connsiteY128" fmla="*/ 101167 h 1268238"/>
              <a:gd name="connsiteX129" fmla="*/ 787255 w 1675461"/>
              <a:gd name="connsiteY129" fmla="*/ 105929 h 1268238"/>
              <a:gd name="connsiteX130" fmla="*/ 801543 w 1675461"/>
              <a:gd name="connsiteY130" fmla="*/ 110692 h 1268238"/>
              <a:gd name="connsiteX131" fmla="*/ 822974 w 1675461"/>
              <a:gd name="connsiteY131" fmla="*/ 108310 h 1268238"/>
              <a:gd name="connsiteX132" fmla="*/ 830118 w 1675461"/>
              <a:gd name="connsiteY132" fmla="*/ 101167 h 1268238"/>
              <a:gd name="connsiteX133" fmla="*/ 842024 w 1675461"/>
              <a:gd name="connsiteY133" fmla="*/ 89260 h 1268238"/>
              <a:gd name="connsiteX134" fmla="*/ 853930 w 1675461"/>
              <a:gd name="connsiteY134" fmla="*/ 86879 h 1268238"/>
              <a:gd name="connsiteX135" fmla="*/ 861074 w 1675461"/>
              <a:gd name="connsiteY135" fmla="*/ 84498 h 1268238"/>
              <a:gd name="connsiteX136" fmla="*/ 887268 w 1675461"/>
              <a:gd name="connsiteY136" fmla="*/ 84498 h 1268238"/>
              <a:gd name="connsiteX137" fmla="*/ 901555 w 1675461"/>
              <a:gd name="connsiteY137" fmla="*/ 74973 h 1268238"/>
              <a:gd name="connsiteX138" fmla="*/ 906318 w 1675461"/>
              <a:gd name="connsiteY138" fmla="*/ 67829 h 1268238"/>
              <a:gd name="connsiteX139" fmla="*/ 911080 w 1675461"/>
              <a:gd name="connsiteY139" fmla="*/ 58304 h 1268238"/>
              <a:gd name="connsiteX140" fmla="*/ 934893 w 1675461"/>
              <a:gd name="connsiteY140" fmla="*/ 44017 h 1268238"/>
              <a:gd name="connsiteX141" fmla="*/ 951561 w 1675461"/>
              <a:gd name="connsiteY141" fmla="*/ 46398 h 1268238"/>
              <a:gd name="connsiteX142" fmla="*/ 956324 w 1675461"/>
              <a:gd name="connsiteY142" fmla="*/ 53542 h 1268238"/>
              <a:gd name="connsiteX143" fmla="*/ 961086 w 1675461"/>
              <a:gd name="connsiteY143" fmla="*/ 67829 h 1268238"/>
              <a:gd name="connsiteX144" fmla="*/ 963468 w 1675461"/>
              <a:gd name="connsiteY144" fmla="*/ 74973 h 1268238"/>
              <a:gd name="connsiteX145" fmla="*/ 965849 w 1675461"/>
              <a:gd name="connsiteY145" fmla="*/ 82117 h 1268238"/>
              <a:gd name="connsiteX146" fmla="*/ 972993 w 1675461"/>
              <a:gd name="connsiteY146" fmla="*/ 96404 h 1268238"/>
              <a:gd name="connsiteX147" fmla="*/ 977755 w 1675461"/>
              <a:gd name="connsiteY147" fmla="*/ 103548 h 1268238"/>
              <a:gd name="connsiteX148" fmla="*/ 992043 w 1675461"/>
              <a:gd name="connsiteY148" fmla="*/ 108310 h 1268238"/>
              <a:gd name="connsiteX149" fmla="*/ 999186 w 1675461"/>
              <a:gd name="connsiteY149" fmla="*/ 113073 h 1268238"/>
              <a:gd name="connsiteX150" fmla="*/ 1003949 w 1675461"/>
              <a:gd name="connsiteY150" fmla="*/ 120217 h 1268238"/>
              <a:gd name="connsiteX151" fmla="*/ 1013474 w 1675461"/>
              <a:gd name="connsiteY151" fmla="*/ 122598 h 1268238"/>
              <a:gd name="connsiteX152" fmla="*/ 1068243 w 1675461"/>
              <a:gd name="connsiteY152" fmla="*/ 120217 h 1268238"/>
              <a:gd name="connsiteX153" fmla="*/ 1075386 w 1675461"/>
              <a:gd name="connsiteY153" fmla="*/ 127360 h 1268238"/>
              <a:gd name="connsiteX154" fmla="*/ 1084911 w 1675461"/>
              <a:gd name="connsiteY154" fmla="*/ 141648 h 1268238"/>
              <a:gd name="connsiteX155" fmla="*/ 1101580 w 1675461"/>
              <a:gd name="connsiteY155" fmla="*/ 163079 h 1268238"/>
              <a:gd name="connsiteX156" fmla="*/ 1113486 w 1675461"/>
              <a:gd name="connsiteY156" fmla="*/ 160698 h 1268238"/>
              <a:gd name="connsiteX157" fmla="*/ 1132536 w 1675461"/>
              <a:gd name="connsiteY157" fmla="*/ 144029 h 1268238"/>
              <a:gd name="connsiteX158" fmla="*/ 1146824 w 1675461"/>
              <a:gd name="connsiteY158" fmla="*/ 134504 h 1268238"/>
              <a:gd name="connsiteX159" fmla="*/ 1163493 w 1675461"/>
              <a:gd name="connsiteY159" fmla="*/ 136885 h 1268238"/>
              <a:gd name="connsiteX160" fmla="*/ 1165874 w 1675461"/>
              <a:gd name="connsiteY160" fmla="*/ 144029 h 1268238"/>
              <a:gd name="connsiteX161" fmla="*/ 1170636 w 1675461"/>
              <a:gd name="connsiteY161" fmla="*/ 151173 h 1268238"/>
              <a:gd name="connsiteX162" fmla="*/ 1175399 w 1675461"/>
              <a:gd name="connsiteY162" fmla="*/ 165460 h 1268238"/>
              <a:gd name="connsiteX163" fmla="*/ 1173018 w 1675461"/>
              <a:gd name="connsiteY163" fmla="*/ 189273 h 1268238"/>
              <a:gd name="connsiteX164" fmla="*/ 1168255 w 1675461"/>
              <a:gd name="connsiteY164" fmla="*/ 196417 h 1268238"/>
              <a:gd name="connsiteX165" fmla="*/ 1170636 w 1675461"/>
              <a:gd name="connsiteY165" fmla="*/ 217848 h 1268238"/>
              <a:gd name="connsiteX166" fmla="*/ 1173018 w 1675461"/>
              <a:gd name="connsiteY166" fmla="*/ 224992 h 1268238"/>
              <a:gd name="connsiteX167" fmla="*/ 1180161 w 1675461"/>
              <a:gd name="connsiteY167" fmla="*/ 229754 h 1268238"/>
              <a:gd name="connsiteX168" fmla="*/ 1189686 w 1675461"/>
              <a:gd name="connsiteY168" fmla="*/ 220229 h 1268238"/>
              <a:gd name="connsiteX169" fmla="*/ 1196830 w 1675461"/>
              <a:gd name="connsiteY169" fmla="*/ 215467 h 1268238"/>
              <a:gd name="connsiteX170" fmla="*/ 1208736 w 1675461"/>
              <a:gd name="connsiteY170" fmla="*/ 201179 h 1268238"/>
              <a:gd name="connsiteX171" fmla="*/ 1218261 w 1675461"/>
              <a:gd name="connsiteY171" fmla="*/ 198798 h 1268238"/>
              <a:gd name="connsiteX172" fmla="*/ 1225405 w 1675461"/>
              <a:gd name="connsiteY172" fmla="*/ 227373 h 1268238"/>
              <a:gd name="connsiteX173" fmla="*/ 1227786 w 1675461"/>
              <a:gd name="connsiteY173" fmla="*/ 246423 h 1268238"/>
              <a:gd name="connsiteX174" fmla="*/ 1234930 w 1675461"/>
              <a:gd name="connsiteY174" fmla="*/ 248804 h 1268238"/>
              <a:gd name="connsiteX175" fmla="*/ 1251599 w 1675461"/>
              <a:gd name="connsiteY175" fmla="*/ 236898 h 1268238"/>
              <a:gd name="connsiteX176" fmla="*/ 1265886 w 1675461"/>
              <a:gd name="connsiteY176" fmla="*/ 227373 h 1268238"/>
              <a:gd name="connsiteX177" fmla="*/ 1273030 w 1675461"/>
              <a:gd name="connsiteY177" fmla="*/ 232135 h 1268238"/>
              <a:gd name="connsiteX178" fmla="*/ 1282555 w 1675461"/>
              <a:gd name="connsiteY178" fmla="*/ 246423 h 1268238"/>
              <a:gd name="connsiteX179" fmla="*/ 1289699 w 1675461"/>
              <a:gd name="connsiteY179" fmla="*/ 251185 h 1268238"/>
              <a:gd name="connsiteX180" fmla="*/ 1308749 w 1675461"/>
              <a:gd name="connsiteY180" fmla="*/ 248804 h 1268238"/>
              <a:gd name="connsiteX181" fmla="*/ 1315893 w 1675461"/>
              <a:gd name="connsiteY181" fmla="*/ 241660 h 1268238"/>
              <a:gd name="connsiteX182" fmla="*/ 1323036 w 1675461"/>
              <a:gd name="connsiteY182" fmla="*/ 239279 h 1268238"/>
              <a:gd name="connsiteX183" fmla="*/ 1370661 w 1675461"/>
              <a:gd name="connsiteY183" fmla="*/ 248804 h 1268238"/>
              <a:gd name="connsiteX184" fmla="*/ 1375424 w 1675461"/>
              <a:gd name="connsiteY184" fmla="*/ 255948 h 1268238"/>
              <a:gd name="connsiteX185" fmla="*/ 1373043 w 1675461"/>
              <a:gd name="connsiteY185" fmla="*/ 267854 h 1268238"/>
              <a:gd name="connsiteX186" fmla="*/ 1365899 w 1675461"/>
              <a:gd name="connsiteY186" fmla="*/ 274998 h 1268238"/>
              <a:gd name="connsiteX187" fmla="*/ 1356374 w 1675461"/>
              <a:gd name="connsiteY187" fmla="*/ 291667 h 1268238"/>
              <a:gd name="connsiteX188" fmla="*/ 1351611 w 1675461"/>
              <a:gd name="connsiteY188" fmla="*/ 313098 h 1268238"/>
              <a:gd name="connsiteX189" fmla="*/ 1344468 w 1675461"/>
              <a:gd name="connsiteY189" fmla="*/ 327385 h 1268238"/>
              <a:gd name="connsiteX190" fmla="*/ 1349230 w 1675461"/>
              <a:gd name="connsiteY190" fmla="*/ 360723 h 1268238"/>
              <a:gd name="connsiteX191" fmla="*/ 1353993 w 1675461"/>
              <a:gd name="connsiteY191" fmla="*/ 375010 h 1268238"/>
              <a:gd name="connsiteX192" fmla="*/ 1349230 w 1675461"/>
              <a:gd name="connsiteY192" fmla="*/ 410729 h 1268238"/>
              <a:gd name="connsiteX193" fmla="*/ 1344468 w 1675461"/>
              <a:gd name="connsiteY193" fmla="*/ 417873 h 1268238"/>
              <a:gd name="connsiteX194" fmla="*/ 1342086 w 1675461"/>
              <a:gd name="connsiteY194" fmla="*/ 427398 h 1268238"/>
              <a:gd name="connsiteX195" fmla="*/ 1339705 w 1675461"/>
              <a:gd name="connsiteY195" fmla="*/ 434542 h 1268238"/>
              <a:gd name="connsiteX196" fmla="*/ 1349230 w 1675461"/>
              <a:gd name="connsiteY196" fmla="*/ 446448 h 1268238"/>
              <a:gd name="connsiteX197" fmla="*/ 1382568 w 1675461"/>
              <a:gd name="connsiteY197" fmla="*/ 451210 h 1268238"/>
              <a:gd name="connsiteX198" fmla="*/ 1389711 w 1675461"/>
              <a:gd name="connsiteY198" fmla="*/ 453592 h 1268238"/>
              <a:gd name="connsiteX199" fmla="*/ 1401618 w 1675461"/>
              <a:gd name="connsiteY199" fmla="*/ 458354 h 1268238"/>
              <a:gd name="connsiteX200" fmla="*/ 1420668 w 1675461"/>
              <a:gd name="connsiteY200" fmla="*/ 455973 h 1268238"/>
              <a:gd name="connsiteX201" fmla="*/ 1434955 w 1675461"/>
              <a:gd name="connsiteY201" fmla="*/ 448829 h 1268238"/>
              <a:gd name="connsiteX202" fmla="*/ 1442099 w 1675461"/>
              <a:gd name="connsiteY202" fmla="*/ 446448 h 1268238"/>
              <a:gd name="connsiteX203" fmla="*/ 1449243 w 1675461"/>
              <a:gd name="connsiteY203" fmla="*/ 441685 h 1268238"/>
              <a:gd name="connsiteX204" fmla="*/ 1461149 w 1675461"/>
              <a:gd name="connsiteY204" fmla="*/ 444067 h 1268238"/>
              <a:gd name="connsiteX205" fmla="*/ 1454005 w 1675461"/>
              <a:gd name="connsiteY205" fmla="*/ 482167 h 1268238"/>
              <a:gd name="connsiteX206" fmla="*/ 1461149 w 1675461"/>
              <a:gd name="connsiteY206" fmla="*/ 522648 h 1268238"/>
              <a:gd name="connsiteX207" fmla="*/ 1468293 w 1675461"/>
              <a:gd name="connsiteY207" fmla="*/ 527410 h 1268238"/>
              <a:gd name="connsiteX208" fmla="*/ 1468293 w 1675461"/>
              <a:gd name="connsiteY208" fmla="*/ 546460 h 1268238"/>
              <a:gd name="connsiteX209" fmla="*/ 1454005 w 1675461"/>
              <a:gd name="connsiteY209" fmla="*/ 551223 h 1268238"/>
              <a:gd name="connsiteX210" fmla="*/ 1437336 w 1675461"/>
              <a:gd name="connsiteY210" fmla="*/ 558367 h 1268238"/>
              <a:gd name="connsiteX211" fmla="*/ 1430193 w 1675461"/>
              <a:gd name="connsiteY211" fmla="*/ 565510 h 1268238"/>
              <a:gd name="connsiteX212" fmla="*/ 1430193 w 1675461"/>
              <a:gd name="connsiteY212" fmla="*/ 579798 h 1268238"/>
              <a:gd name="connsiteX213" fmla="*/ 1437336 w 1675461"/>
              <a:gd name="connsiteY213" fmla="*/ 582179 h 1268238"/>
              <a:gd name="connsiteX214" fmla="*/ 1451624 w 1675461"/>
              <a:gd name="connsiteY214" fmla="*/ 605992 h 1268238"/>
              <a:gd name="connsiteX215" fmla="*/ 1456386 w 1675461"/>
              <a:gd name="connsiteY215" fmla="*/ 613135 h 1268238"/>
              <a:gd name="connsiteX216" fmla="*/ 1465911 w 1675461"/>
              <a:gd name="connsiteY216" fmla="*/ 617898 h 1268238"/>
              <a:gd name="connsiteX217" fmla="*/ 1477818 w 1675461"/>
              <a:gd name="connsiteY217" fmla="*/ 601229 h 1268238"/>
              <a:gd name="connsiteX218" fmla="*/ 1484961 w 1675461"/>
              <a:gd name="connsiteY218" fmla="*/ 603610 h 1268238"/>
              <a:gd name="connsiteX219" fmla="*/ 1492105 w 1675461"/>
              <a:gd name="connsiteY219" fmla="*/ 608373 h 1268238"/>
              <a:gd name="connsiteX220" fmla="*/ 1499249 w 1675461"/>
              <a:gd name="connsiteY220" fmla="*/ 615517 h 1268238"/>
              <a:gd name="connsiteX221" fmla="*/ 1506393 w 1675461"/>
              <a:gd name="connsiteY221" fmla="*/ 617898 h 1268238"/>
              <a:gd name="connsiteX222" fmla="*/ 1527824 w 1675461"/>
              <a:gd name="connsiteY222" fmla="*/ 629804 h 1268238"/>
              <a:gd name="connsiteX223" fmla="*/ 1551636 w 1675461"/>
              <a:gd name="connsiteY223" fmla="*/ 634567 h 1268238"/>
              <a:gd name="connsiteX224" fmla="*/ 1563543 w 1675461"/>
              <a:gd name="connsiteY224" fmla="*/ 636948 h 1268238"/>
              <a:gd name="connsiteX225" fmla="*/ 1570686 w 1675461"/>
              <a:gd name="connsiteY225" fmla="*/ 701242 h 1268238"/>
              <a:gd name="connsiteX226" fmla="*/ 1573068 w 1675461"/>
              <a:gd name="connsiteY226" fmla="*/ 717910 h 1268238"/>
              <a:gd name="connsiteX227" fmla="*/ 1575449 w 1675461"/>
              <a:gd name="connsiteY227" fmla="*/ 748867 h 1268238"/>
              <a:gd name="connsiteX228" fmla="*/ 1577830 w 1675461"/>
              <a:gd name="connsiteY228" fmla="*/ 794110 h 1268238"/>
              <a:gd name="connsiteX229" fmla="*/ 1582593 w 1675461"/>
              <a:gd name="connsiteY229" fmla="*/ 808398 h 1268238"/>
              <a:gd name="connsiteX230" fmla="*/ 1584974 w 1675461"/>
              <a:gd name="connsiteY230" fmla="*/ 825067 h 1268238"/>
              <a:gd name="connsiteX231" fmla="*/ 1587355 w 1675461"/>
              <a:gd name="connsiteY231" fmla="*/ 832210 h 1268238"/>
              <a:gd name="connsiteX232" fmla="*/ 1596880 w 1675461"/>
              <a:gd name="connsiteY232" fmla="*/ 846498 h 1268238"/>
              <a:gd name="connsiteX233" fmla="*/ 1604024 w 1675461"/>
              <a:gd name="connsiteY233" fmla="*/ 851260 h 1268238"/>
              <a:gd name="connsiteX234" fmla="*/ 1639743 w 1675461"/>
              <a:gd name="connsiteY234" fmla="*/ 856023 h 1268238"/>
              <a:gd name="connsiteX235" fmla="*/ 1656411 w 1675461"/>
              <a:gd name="connsiteY235" fmla="*/ 877454 h 1268238"/>
              <a:gd name="connsiteX236" fmla="*/ 1658793 w 1675461"/>
              <a:gd name="connsiteY236" fmla="*/ 886979 h 1268238"/>
              <a:gd name="connsiteX237" fmla="*/ 1656411 w 1675461"/>
              <a:gd name="connsiteY237" fmla="*/ 925079 h 1268238"/>
              <a:gd name="connsiteX238" fmla="*/ 1646886 w 1675461"/>
              <a:gd name="connsiteY238" fmla="*/ 972704 h 1268238"/>
              <a:gd name="connsiteX239" fmla="*/ 1654030 w 1675461"/>
              <a:gd name="connsiteY239" fmla="*/ 986992 h 1268238"/>
              <a:gd name="connsiteX240" fmla="*/ 1661174 w 1675461"/>
              <a:gd name="connsiteY240" fmla="*/ 991754 h 1268238"/>
              <a:gd name="connsiteX241" fmla="*/ 1665936 w 1675461"/>
              <a:gd name="connsiteY241" fmla="*/ 998898 h 1268238"/>
              <a:gd name="connsiteX242" fmla="*/ 1670699 w 1675461"/>
              <a:gd name="connsiteY242" fmla="*/ 1013185 h 1268238"/>
              <a:gd name="connsiteX243" fmla="*/ 1673080 w 1675461"/>
              <a:gd name="connsiteY243" fmla="*/ 1046523 h 1268238"/>
              <a:gd name="connsiteX244" fmla="*/ 1675461 w 1675461"/>
              <a:gd name="connsiteY244" fmla="*/ 1060810 h 1268238"/>
              <a:gd name="connsiteX245" fmla="*/ 1673080 w 1675461"/>
              <a:gd name="connsiteY245" fmla="*/ 1094148 h 1268238"/>
              <a:gd name="connsiteX246" fmla="*/ 1668318 w 1675461"/>
              <a:gd name="connsiteY246" fmla="*/ 1106054 h 1268238"/>
              <a:gd name="connsiteX247" fmla="*/ 1663555 w 1675461"/>
              <a:gd name="connsiteY247" fmla="*/ 1127485 h 1268238"/>
              <a:gd name="connsiteX248" fmla="*/ 1658793 w 1675461"/>
              <a:gd name="connsiteY248" fmla="*/ 1134629 h 1268238"/>
              <a:gd name="connsiteX249" fmla="*/ 1661174 w 1675461"/>
              <a:gd name="connsiteY249" fmla="*/ 1170348 h 1268238"/>
              <a:gd name="connsiteX250" fmla="*/ 1661174 w 1675461"/>
              <a:gd name="connsiteY250" fmla="*/ 1184635 h 1268238"/>
              <a:gd name="connsiteX251" fmla="*/ 1642124 w 1675461"/>
              <a:gd name="connsiteY251" fmla="*/ 1189398 h 1268238"/>
              <a:gd name="connsiteX252" fmla="*/ 1634980 w 1675461"/>
              <a:gd name="connsiteY252" fmla="*/ 1194160 h 1268238"/>
              <a:gd name="connsiteX253" fmla="*/ 1613549 w 1675461"/>
              <a:gd name="connsiteY253" fmla="*/ 1198923 h 1268238"/>
              <a:gd name="connsiteX254" fmla="*/ 1589736 w 1675461"/>
              <a:gd name="connsiteY254" fmla="*/ 1208448 h 1268238"/>
              <a:gd name="connsiteX255" fmla="*/ 1582593 w 1675461"/>
              <a:gd name="connsiteY255" fmla="*/ 1210829 h 1268238"/>
              <a:gd name="connsiteX256" fmla="*/ 1575449 w 1675461"/>
              <a:gd name="connsiteY256" fmla="*/ 1215592 h 1268238"/>
              <a:gd name="connsiteX257" fmla="*/ 1515918 w 1675461"/>
              <a:gd name="connsiteY257" fmla="*/ 1215592 h 1268238"/>
              <a:gd name="connsiteX258" fmla="*/ 1508774 w 1675461"/>
              <a:gd name="connsiteY258" fmla="*/ 1208448 h 1268238"/>
              <a:gd name="connsiteX259" fmla="*/ 1484961 w 1675461"/>
              <a:gd name="connsiteY259" fmla="*/ 1208448 h 1268238"/>
              <a:gd name="connsiteX260" fmla="*/ 1480199 w 1675461"/>
              <a:gd name="connsiteY260" fmla="*/ 1244167 h 1268238"/>
              <a:gd name="connsiteX261" fmla="*/ 1475436 w 1675461"/>
              <a:gd name="connsiteY261" fmla="*/ 1251310 h 1268238"/>
              <a:gd name="connsiteX262" fmla="*/ 1473055 w 1675461"/>
              <a:gd name="connsiteY262" fmla="*/ 1258454 h 1268238"/>
              <a:gd name="connsiteX263" fmla="*/ 1442099 w 1675461"/>
              <a:gd name="connsiteY263" fmla="*/ 1260835 h 1268238"/>
              <a:gd name="connsiteX264" fmla="*/ 1427811 w 1675461"/>
              <a:gd name="connsiteY264" fmla="*/ 1256073 h 1268238"/>
              <a:gd name="connsiteX265" fmla="*/ 1418286 w 1675461"/>
              <a:gd name="connsiteY265" fmla="*/ 1251310 h 1268238"/>
              <a:gd name="connsiteX266" fmla="*/ 1389711 w 1675461"/>
              <a:gd name="connsiteY266" fmla="*/ 1246548 h 1268238"/>
              <a:gd name="connsiteX267" fmla="*/ 1311130 w 1675461"/>
              <a:gd name="connsiteY267" fmla="*/ 1239404 h 1268238"/>
              <a:gd name="connsiteX268" fmla="*/ 1301605 w 1675461"/>
              <a:gd name="connsiteY268" fmla="*/ 1225117 h 1268238"/>
              <a:gd name="connsiteX269" fmla="*/ 1299224 w 1675461"/>
              <a:gd name="connsiteY269" fmla="*/ 1217973 h 1268238"/>
              <a:gd name="connsiteX270" fmla="*/ 1289699 w 1675461"/>
              <a:gd name="connsiteY270" fmla="*/ 1203685 h 1268238"/>
              <a:gd name="connsiteX271" fmla="*/ 1275411 w 1675461"/>
              <a:gd name="connsiteY271" fmla="*/ 1194160 h 1268238"/>
              <a:gd name="connsiteX272" fmla="*/ 1268268 w 1675461"/>
              <a:gd name="connsiteY272" fmla="*/ 1189398 h 1268238"/>
              <a:gd name="connsiteX273" fmla="*/ 1261124 w 1675461"/>
              <a:gd name="connsiteY273" fmla="*/ 1187017 h 1268238"/>
              <a:gd name="connsiteX274" fmla="*/ 1182543 w 1675461"/>
              <a:gd name="connsiteY274" fmla="*/ 1179873 h 1268238"/>
              <a:gd name="connsiteX275" fmla="*/ 1068243 w 1675461"/>
              <a:gd name="connsiteY275" fmla="*/ 1179873 h 1268238"/>
              <a:gd name="connsiteX276" fmla="*/ 1020618 w 1675461"/>
              <a:gd name="connsiteY276" fmla="*/ 1177492 h 1268238"/>
              <a:gd name="connsiteX277" fmla="*/ 1006330 w 1675461"/>
              <a:gd name="connsiteY277" fmla="*/ 1172729 h 1268238"/>
              <a:gd name="connsiteX278" fmla="*/ 999186 w 1675461"/>
              <a:gd name="connsiteY278" fmla="*/ 1170348 h 1268238"/>
              <a:gd name="connsiteX279" fmla="*/ 992043 w 1675461"/>
              <a:gd name="connsiteY279" fmla="*/ 1165585 h 1268238"/>
              <a:gd name="connsiteX280" fmla="*/ 982518 w 1675461"/>
              <a:gd name="connsiteY280" fmla="*/ 1151298 h 1268238"/>
              <a:gd name="connsiteX281" fmla="*/ 975374 w 1675461"/>
              <a:gd name="connsiteY281" fmla="*/ 1129867 h 1268238"/>
              <a:gd name="connsiteX282" fmla="*/ 970611 w 1675461"/>
              <a:gd name="connsiteY282" fmla="*/ 1115579 h 1268238"/>
              <a:gd name="connsiteX283" fmla="*/ 965849 w 1675461"/>
              <a:gd name="connsiteY283" fmla="*/ 1108435 h 1268238"/>
              <a:gd name="connsiteX284" fmla="*/ 963468 w 1675461"/>
              <a:gd name="connsiteY284" fmla="*/ 1101292 h 1268238"/>
              <a:gd name="connsiteX285" fmla="*/ 949180 w 1675461"/>
              <a:gd name="connsiteY285" fmla="*/ 1091767 h 1268238"/>
              <a:gd name="connsiteX286" fmla="*/ 944418 w 1675461"/>
              <a:gd name="connsiteY286" fmla="*/ 1084623 h 1268238"/>
              <a:gd name="connsiteX287" fmla="*/ 930130 w 1675461"/>
              <a:gd name="connsiteY287" fmla="*/ 1077479 h 1268238"/>
              <a:gd name="connsiteX288" fmla="*/ 906318 w 1675461"/>
              <a:gd name="connsiteY288" fmla="*/ 1048904 h 1268238"/>
              <a:gd name="connsiteX289" fmla="*/ 896793 w 1675461"/>
              <a:gd name="connsiteY289" fmla="*/ 1034617 h 1268238"/>
              <a:gd name="connsiteX290" fmla="*/ 889649 w 1675461"/>
              <a:gd name="connsiteY290" fmla="*/ 1017948 h 1268238"/>
              <a:gd name="connsiteX291" fmla="*/ 884886 w 1675461"/>
              <a:gd name="connsiteY291" fmla="*/ 1003660 h 1268238"/>
              <a:gd name="connsiteX292" fmla="*/ 882505 w 1675461"/>
              <a:gd name="connsiteY292" fmla="*/ 996517 h 1268238"/>
              <a:gd name="connsiteX293" fmla="*/ 877743 w 1675461"/>
              <a:gd name="connsiteY293" fmla="*/ 989373 h 1268238"/>
              <a:gd name="connsiteX294" fmla="*/ 870599 w 1675461"/>
              <a:gd name="connsiteY294" fmla="*/ 975085 h 1268238"/>
              <a:gd name="connsiteX295" fmla="*/ 856311 w 1675461"/>
              <a:gd name="connsiteY295" fmla="*/ 960798 h 1268238"/>
              <a:gd name="connsiteX296" fmla="*/ 839643 w 1675461"/>
              <a:gd name="connsiteY296" fmla="*/ 946510 h 1268238"/>
              <a:gd name="connsiteX297" fmla="*/ 832499 w 1675461"/>
              <a:gd name="connsiteY297" fmla="*/ 944129 h 1268238"/>
              <a:gd name="connsiteX298" fmla="*/ 815830 w 1675461"/>
              <a:gd name="connsiteY298" fmla="*/ 929842 h 1268238"/>
              <a:gd name="connsiteX299" fmla="*/ 801543 w 1675461"/>
              <a:gd name="connsiteY299" fmla="*/ 925079 h 1268238"/>
              <a:gd name="connsiteX300" fmla="*/ 780111 w 1675461"/>
              <a:gd name="connsiteY300" fmla="*/ 927460 h 1268238"/>
              <a:gd name="connsiteX301" fmla="*/ 775349 w 1675461"/>
              <a:gd name="connsiteY301" fmla="*/ 941748 h 1268238"/>
              <a:gd name="connsiteX302" fmla="*/ 777730 w 1675461"/>
              <a:gd name="connsiteY302" fmla="*/ 956035 h 1268238"/>
              <a:gd name="connsiteX303" fmla="*/ 787255 w 1675461"/>
              <a:gd name="connsiteY303" fmla="*/ 970323 h 1268238"/>
              <a:gd name="connsiteX304" fmla="*/ 789636 w 1675461"/>
              <a:gd name="connsiteY304" fmla="*/ 1006042 h 1268238"/>
              <a:gd name="connsiteX305" fmla="*/ 794399 w 1675461"/>
              <a:gd name="connsiteY305" fmla="*/ 1020329 h 1268238"/>
              <a:gd name="connsiteX306" fmla="*/ 792018 w 1675461"/>
              <a:gd name="connsiteY306" fmla="*/ 1029854 h 1268238"/>
              <a:gd name="connsiteX307" fmla="*/ 782493 w 1675461"/>
              <a:gd name="connsiteY307" fmla="*/ 1034617 h 1268238"/>
              <a:gd name="connsiteX308" fmla="*/ 768205 w 1675461"/>
              <a:gd name="connsiteY308" fmla="*/ 1039379 h 1268238"/>
              <a:gd name="connsiteX309" fmla="*/ 751536 w 1675461"/>
              <a:gd name="connsiteY309" fmla="*/ 1044142 h 1268238"/>
              <a:gd name="connsiteX310" fmla="*/ 718199 w 1675461"/>
              <a:gd name="connsiteY310" fmla="*/ 1046523 h 1268238"/>
              <a:gd name="connsiteX311" fmla="*/ 689624 w 1675461"/>
              <a:gd name="connsiteY311" fmla="*/ 1051285 h 1268238"/>
              <a:gd name="connsiteX312" fmla="*/ 634855 w 1675461"/>
              <a:gd name="connsiteY312" fmla="*/ 1056048 h 1268238"/>
              <a:gd name="connsiteX313" fmla="*/ 625330 w 1675461"/>
              <a:gd name="connsiteY313" fmla="*/ 1058429 h 1268238"/>
              <a:gd name="connsiteX314" fmla="*/ 611043 w 1675461"/>
              <a:gd name="connsiteY314" fmla="*/ 1063192 h 1268238"/>
              <a:gd name="connsiteX315" fmla="*/ 591993 w 1675461"/>
              <a:gd name="connsiteY315" fmla="*/ 1067954 h 1268238"/>
              <a:gd name="connsiteX316" fmla="*/ 584849 w 1675461"/>
              <a:gd name="connsiteY316" fmla="*/ 1070335 h 1268238"/>
              <a:gd name="connsiteX317" fmla="*/ 561036 w 1675461"/>
              <a:gd name="connsiteY317" fmla="*/ 1077479 h 1268238"/>
              <a:gd name="connsiteX318" fmla="*/ 553893 w 1675461"/>
              <a:gd name="connsiteY318" fmla="*/ 1079860 h 1268238"/>
              <a:gd name="connsiteX319" fmla="*/ 544368 w 1675461"/>
              <a:gd name="connsiteY319" fmla="*/ 1087004 h 1268238"/>
              <a:gd name="connsiteX320" fmla="*/ 537224 w 1675461"/>
              <a:gd name="connsiteY320" fmla="*/ 1091767 h 1268238"/>
              <a:gd name="connsiteX321" fmla="*/ 530080 w 1675461"/>
              <a:gd name="connsiteY321" fmla="*/ 1098910 h 1268238"/>
              <a:gd name="connsiteX322" fmla="*/ 522936 w 1675461"/>
              <a:gd name="connsiteY322" fmla="*/ 1101292 h 1268238"/>
              <a:gd name="connsiteX323" fmla="*/ 513411 w 1675461"/>
              <a:gd name="connsiteY323" fmla="*/ 1106054 h 1268238"/>
              <a:gd name="connsiteX324" fmla="*/ 496743 w 1675461"/>
              <a:gd name="connsiteY324" fmla="*/ 1115579 h 1268238"/>
              <a:gd name="connsiteX325" fmla="*/ 484836 w 1675461"/>
              <a:gd name="connsiteY325" fmla="*/ 1117960 h 1268238"/>
              <a:gd name="connsiteX326" fmla="*/ 468168 w 1675461"/>
              <a:gd name="connsiteY326" fmla="*/ 1127485 h 1268238"/>
              <a:gd name="connsiteX327" fmla="*/ 461024 w 1675461"/>
              <a:gd name="connsiteY327" fmla="*/ 1132248 h 1268238"/>
              <a:gd name="connsiteX328" fmla="*/ 446736 w 1675461"/>
              <a:gd name="connsiteY328" fmla="*/ 1137010 h 1268238"/>
              <a:gd name="connsiteX329" fmla="*/ 439593 w 1675461"/>
              <a:gd name="connsiteY329" fmla="*/ 1139392 h 1268238"/>
              <a:gd name="connsiteX330" fmla="*/ 432449 w 1675461"/>
              <a:gd name="connsiteY330" fmla="*/ 1141773 h 1268238"/>
              <a:gd name="connsiteX331" fmla="*/ 425305 w 1675461"/>
              <a:gd name="connsiteY331" fmla="*/ 1146535 h 1268238"/>
              <a:gd name="connsiteX332" fmla="*/ 415780 w 1675461"/>
              <a:gd name="connsiteY332" fmla="*/ 1151298 h 126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1675461" h="1268238">
                <a:moveTo>
                  <a:pt x="415780" y="1151298"/>
                </a:moveTo>
                <a:cubicBezTo>
                  <a:pt x="412605" y="1151298"/>
                  <a:pt x="408982" y="1148808"/>
                  <a:pt x="406255" y="1146535"/>
                </a:cubicBezTo>
                <a:cubicBezTo>
                  <a:pt x="394464" y="1136709"/>
                  <a:pt x="409316" y="1141281"/>
                  <a:pt x="394349" y="1134629"/>
                </a:cubicBezTo>
                <a:cubicBezTo>
                  <a:pt x="389761" y="1132590"/>
                  <a:pt x="380061" y="1129867"/>
                  <a:pt x="380061" y="1129867"/>
                </a:cubicBezTo>
                <a:cubicBezTo>
                  <a:pt x="368740" y="1122318"/>
                  <a:pt x="375635" y="1126010"/>
                  <a:pt x="358630" y="1120342"/>
                </a:cubicBezTo>
                <a:lnTo>
                  <a:pt x="344343" y="1115579"/>
                </a:lnTo>
                <a:cubicBezTo>
                  <a:pt x="341962" y="1114785"/>
                  <a:pt x="339690" y="1113509"/>
                  <a:pt x="337199" y="1113198"/>
                </a:cubicBezTo>
                <a:lnTo>
                  <a:pt x="318149" y="1110817"/>
                </a:lnTo>
                <a:cubicBezTo>
                  <a:pt x="315768" y="1110023"/>
                  <a:pt x="313312" y="1109424"/>
                  <a:pt x="311005" y="1108435"/>
                </a:cubicBezTo>
                <a:cubicBezTo>
                  <a:pt x="307742" y="1107037"/>
                  <a:pt x="304793" y="1104947"/>
                  <a:pt x="301480" y="1103673"/>
                </a:cubicBezTo>
                <a:cubicBezTo>
                  <a:pt x="294452" y="1100970"/>
                  <a:pt x="287193" y="1098910"/>
                  <a:pt x="280049" y="1096529"/>
                </a:cubicBezTo>
                <a:lnTo>
                  <a:pt x="265761" y="1091767"/>
                </a:lnTo>
                <a:cubicBezTo>
                  <a:pt x="263380" y="1090973"/>
                  <a:pt x="260706" y="1090777"/>
                  <a:pt x="258618" y="1089385"/>
                </a:cubicBezTo>
                <a:cubicBezTo>
                  <a:pt x="256237" y="1087798"/>
                  <a:pt x="254164" y="1085601"/>
                  <a:pt x="251474" y="1084623"/>
                </a:cubicBezTo>
                <a:cubicBezTo>
                  <a:pt x="245323" y="1082386"/>
                  <a:pt x="232424" y="1079860"/>
                  <a:pt x="232424" y="1079860"/>
                </a:cubicBezTo>
                <a:cubicBezTo>
                  <a:pt x="214484" y="1067902"/>
                  <a:pt x="237288" y="1081946"/>
                  <a:pt x="215755" y="1072717"/>
                </a:cubicBezTo>
                <a:cubicBezTo>
                  <a:pt x="213124" y="1071590"/>
                  <a:pt x="211096" y="1069374"/>
                  <a:pt x="208611" y="1067954"/>
                </a:cubicBezTo>
                <a:cubicBezTo>
                  <a:pt x="205529" y="1066193"/>
                  <a:pt x="202349" y="1064590"/>
                  <a:pt x="199086" y="1063192"/>
                </a:cubicBezTo>
                <a:cubicBezTo>
                  <a:pt x="196779" y="1062203"/>
                  <a:pt x="194188" y="1061933"/>
                  <a:pt x="191943" y="1060810"/>
                </a:cubicBezTo>
                <a:cubicBezTo>
                  <a:pt x="173489" y="1051583"/>
                  <a:pt x="195602" y="1059648"/>
                  <a:pt x="177655" y="1053667"/>
                </a:cubicBezTo>
                <a:cubicBezTo>
                  <a:pt x="160243" y="1042058"/>
                  <a:pt x="182143" y="1056232"/>
                  <a:pt x="160986" y="1044142"/>
                </a:cubicBezTo>
                <a:cubicBezTo>
                  <a:pt x="158501" y="1042722"/>
                  <a:pt x="156328" y="1040799"/>
                  <a:pt x="153843" y="1039379"/>
                </a:cubicBezTo>
                <a:cubicBezTo>
                  <a:pt x="150761" y="1037618"/>
                  <a:pt x="147272" y="1036586"/>
                  <a:pt x="144318" y="1034617"/>
                </a:cubicBezTo>
                <a:cubicBezTo>
                  <a:pt x="137714" y="1030214"/>
                  <a:pt x="129671" y="1026933"/>
                  <a:pt x="125268" y="1020329"/>
                </a:cubicBezTo>
                <a:cubicBezTo>
                  <a:pt x="123680" y="1017948"/>
                  <a:pt x="122529" y="1015209"/>
                  <a:pt x="120505" y="1013185"/>
                </a:cubicBezTo>
                <a:cubicBezTo>
                  <a:pt x="115890" y="1008570"/>
                  <a:pt x="112027" y="1007978"/>
                  <a:pt x="106218" y="1006042"/>
                </a:cubicBezTo>
                <a:cubicBezTo>
                  <a:pt x="95025" y="994849"/>
                  <a:pt x="100945" y="1001703"/>
                  <a:pt x="89549" y="984610"/>
                </a:cubicBezTo>
                <a:lnTo>
                  <a:pt x="84786" y="977467"/>
                </a:lnTo>
                <a:cubicBezTo>
                  <a:pt x="83198" y="975086"/>
                  <a:pt x="82048" y="972347"/>
                  <a:pt x="80024" y="970323"/>
                </a:cubicBezTo>
                <a:lnTo>
                  <a:pt x="72880" y="963179"/>
                </a:lnTo>
                <a:cubicBezTo>
                  <a:pt x="74515" y="941920"/>
                  <a:pt x="69787" y="937363"/>
                  <a:pt x="80024" y="925079"/>
                </a:cubicBezTo>
                <a:cubicBezTo>
                  <a:pt x="82180" y="922492"/>
                  <a:pt x="84224" y="919570"/>
                  <a:pt x="87168" y="917935"/>
                </a:cubicBezTo>
                <a:cubicBezTo>
                  <a:pt x="91556" y="915497"/>
                  <a:pt x="101455" y="913173"/>
                  <a:pt x="101455" y="913173"/>
                </a:cubicBezTo>
                <a:cubicBezTo>
                  <a:pt x="103836" y="910792"/>
                  <a:pt x="107231" y="909106"/>
                  <a:pt x="108599" y="906029"/>
                </a:cubicBezTo>
                <a:cubicBezTo>
                  <a:pt x="110390" y="902000"/>
                  <a:pt x="108931" y="888004"/>
                  <a:pt x="115743" y="884598"/>
                </a:cubicBezTo>
                <a:cubicBezTo>
                  <a:pt x="121597" y="881671"/>
                  <a:pt x="128583" y="881905"/>
                  <a:pt x="134793" y="879835"/>
                </a:cubicBezTo>
                <a:lnTo>
                  <a:pt x="149080" y="875073"/>
                </a:lnTo>
                <a:cubicBezTo>
                  <a:pt x="148286" y="871898"/>
                  <a:pt x="148323" y="868390"/>
                  <a:pt x="146699" y="865548"/>
                </a:cubicBezTo>
                <a:cubicBezTo>
                  <a:pt x="142502" y="858203"/>
                  <a:pt x="139231" y="858296"/>
                  <a:pt x="132411" y="856023"/>
                </a:cubicBezTo>
                <a:cubicBezTo>
                  <a:pt x="130030" y="854435"/>
                  <a:pt x="127597" y="852923"/>
                  <a:pt x="125268" y="851260"/>
                </a:cubicBezTo>
                <a:cubicBezTo>
                  <a:pt x="122039" y="848953"/>
                  <a:pt x="119108" y="846220"/>
                  <a:pt x="115743" y="844117"/>
                </a:cubicBezTo>
                <a:cubicBezTo>
                  <a:pt x="112733" y="842236"/>
                  <a:pt x="109300" y="841115"/>
                  <a:pt x="106218" y="839354"/>
                </a:cubicBezTo>
                <a:cubicBezTo>
                  <a:pt x="89576" y="829844"/>
                  <a:pt x="110605" y="839205"/>
                  <a:pt x="87168" y="829829"/>
                </a:cubicBezTo>
                <a:cubicBezTo>
                  <a:pt x="79392" y="830536"/>
                  <a:pt x="61326" y="827978"/>
                  <a:pt x="53830" y="836973"/>
                </a:cubicBezTo>
                <a:cubicBezTo>
                  <a:pt x="51558" y="839700"/>
                  <a:pt x="50655" y="843323"/>
                  <a:pt x="49068" y="846498"/>
                </a:cubicBezTo>
                <a:cubicBezTo>
                  <a:pt x="49862" y="856817"/>
                  <a:pt x="51449" y="867105"/>
                  <a:pt x="51449" y="877454"/>
                </a:cubicBezTo>
                <a:cubicBezTo>
                  <a:pt x="51449" y="884642"/>
                  <a:pt x="55189" y="895118"/>
                  <a:pt x="49068" y="898885"/>
                </a:cubicBezTo>
                <a:cubicBezTo>
                  <a:pt x="40928" y="903894"/>
                  <a:pt x="30018" y="897298"/>
                  <a:pt x="20493" y="896504"/>
                </a:cubicBezTo>
                <a:cubicBezTo>
                  <a:pt x="8184" y="878041"/>
                  <a:pt x="12777" y="887646"/>
                  <a:pt x="6205" y="867929"/>
                </a:cubicBezTo>
                <a:lnTo>
                  <a:pt x="3824" y="860785"/>
                </a:lnTo>
                <a:lnTo>
                  <a:pt x="1443" y="853642"/>
                </a:lnTo>
                <a:cubicBezTo>
                  <a:pt x="9246" y="814621"/>
                  <a:pt x="0" y="826509"/>
                  <a:pt x="15730" y="810779"/>
                </a:cubicBezTo>
                <a:cubicBezTo>
                  <a:pt x="17318" y="806810"/>
                  <a:pt x="19984" y="803117"/>
                  <a:pt x="20493" y="798873"/>
                </a:cubicBezTo>
                <a:cubicBezTo>
                  <a:pt x="22387" y="783091"/>
                  <a:pt x="19351" y="766748"/>
                  <a:pt x="22874" y="751248"/>
                </a:cubicBezTo>
                <a:cubicBezTo>
                  <a:pt x="23964" y="746451"/>
                  <a:pt x="46242" y="744178"/>
                  <a:pt x="46686" y="744104"/>
                </a:cubicBezTo>
                <a:cubicBezTo>
                  <a:pt x="56733" y="713973"/>
                  <a:pt x="39970" y="762159"/>
                  <a:pt x="53830" y="729817"/>
                </a:cubicBezTo>
                <a:cubicBezTo>
                  <a:pt x="55638" y="725598"/>
                  <a:pt x="58246" y="708780"/>
                  <a:pt x="58593" y="706004"/>
                </a:cubicBezTo>
                <a:cubicBezTo>
                  <a:pt x="59583" y="698089"/>
                  <a:pt x="59504" y="690032"/>
                  <a:pt x="60974" y="682192"/>
                </a:cubicBezTo>
                <a:cubicBezTo>
                  <a:pt x="61899" y="677258"/>
                  <a:pt x="61559" y="670688"/>
                  <a:pt x="65736" y="667904"/>
                </a:cubicBezTo>
                <a:lnTo>
                  <a:pt x="72880" y="663142"/>
                </a:lnTo>
                <a:cubicBezTo>
                  <a:pt x="80818" y="651236"/>
                  <a:pt x="75261" y="657586"/>
                  <a:pt x="91930" y="646473"/>
                </a:cubicBezTo>
                <a:lnTo>
                  <a:pt x="106218" y="636948"/>
                </a:lnTo>
                <a:cubicBezTo>
                  <a:pt x="111737" y="635108"/>
                  <a:pt x="118177" y="633336"/>
                  <a:pt x="122886" y="629804"/>
                </a:cubicBezTo>
                <a:cubicBezTo>
                  <a:pt x="127572" y="626289"/>
                  <a:pt x="134295" y="618894"/>
                  <a:pt x="137174" y="613135"/>
                </a:cubicBezTo>
                <a:cubicBezTo>
                  <a:pt x="139086" y="609312"/>
                  <a:pt x="140349" y="605198"/>
                  <a:pt x="141936" y="601229"/>
                </a:cubicBezTo>
                <a:cubicBezTo>
                  <a:pt x="140349" y="598848"/>
                  <a:pt x="139198" y="596109"/>
                  <a:pt x="137174" y="594085"/>
                </a:cubicBezTo>
                <a:cubicBezTo>
                  <a:pt x="134187" y="591098"/>
                  <a:pt x="123770" y="585959"/>
                  <a:pt x="120505" y="584560"/>
                </a:cubicBezTo>
                <a:cubicBezTo>
                  <a:pt x="118198" y="583571"/>
                  <a:pt x="115668" y="583168"/>
                  <a:pt x="113361" y="582179"/>
                </a:cubicBezTo>
                <a:cubicBezTo>
                  <a:pt x="110098" y="580781"/>
                  <a:pt x="107160" y="578663"/>
                  <a:pt x="103836" y="577417"/>
                </a:cubicBezTo>
                <a:cubicBezTo>
                  <a:pt x="100772" y="576268"/>
                  <a:pt x="97375" y="576184"/>
                  <a:pt x="94311" y="575035"/>
                </a:cubicBezTo>
                <a:cubicBezTo>
                  <a:pt x="90987" y="573789"/>
                  <a:pt x="88049" y="571671"/>
                  <a:pt x="84786" y="570273"/>
                </a:cubicBezTo>
                <a:cubicBezTo>
                  <a:pt x="82479" y="569284"/>
                  <a:pt x="80024" y="568686"/>
                  <a:pt x="77643" y="567892"/>
                </a:cubicBezTo>
                <a:cubicBezTo>
                  <a:pt x="76055" y="565511"/>
                  <a:pt x="73139" y="563598"/>
                  <a:pt x="72880" y="560748"/>
                </a:cubicBezTo>
                <a:cubicBezTo>
                  <a:pt x="71368" y="544124"/>
                  <a:pt x="75712" y="536635"/>
                  <a:pt x="89549" y="527410"/>
                </a:cubicBezTo>
                <a:lnTo>
                  <a:pt x="103836" y="517885"/>
                </a:lnTo>
                <a:lnTo>
                  <a:pt x="110980" y="513123"/>
                </a:lnTo>
                <a:cubicBezTo>
                  <a:pt x="115661" y="506101"/>
                  <a:pt x="116013" y="504562"/>
                  <a:pt x="122886" y="498835"/>
                </a:cubicBezTo>
                <a:cubicBezTo>
                  <a:pt x="125085" y="497003"/>
                  <a:pt x="127649" y="495660"/>
                  <a:pt x="130030" y="494073"/>
                </a:cubicBezTo>
                <a:cubicBezTo>
                  <a:pt x="131618" y="491692"/>
                  <a:pt x="132769" y="488953"/>
                  <a:pt x="134793" y="486929"/>
                </a:cubicBezTo>
                <a:cubicBezTo>
                  <a:pt x="138659" y="483063"/>
                  <a:pt x="147106" y="479893"/>
                  <a:pt x="151461" y="477404"/>
                </a:cubicBezTo>
                <a:cubicBezTo>
                  <a:pt x="164385" y="470019"/>
                  <a:pt x="152652" y="474627"/>
                  <a:pt x="165749" y="470260"/>
                </a:cubicBezTo>
                <a:cubicBezTo>
                  <a:pt x="188539" y="447473"/>
                  <a:pt x="159359" y="474520"/>
                  <a:pt x="180036" y="460735"/>
                </a:cubicBezTo>
                <a:cubicBezTo>
                  <a:pt x="197872" y="448844"/>
                  <a:pt x="177339" y="456873"/>
                  <a:pt x="194324" y="451210"/>
                </a:cubicBezTo>
                <a:cubicBezTo>
                  <a:pt x="196705" y="448829"/>
                  <a:pt x="198911" y="446258"/>
                  <a:pt x="201468" y="444067"/>
                </a:cubicBezTo>
                <a:cubicBezTo>
                  <a:pt x="204481" y="441484"/>
                  <a:pt x="208187" y="439729"/>
                  <a:pt x="210993" y="436923"/>
                </a:cubicBezTo>
                <a:cubicBezTo>
                  <a:pt x="213017" y="434899"/>
                  <a:pt x="213893" y="431952"/>
                  <a:pt x="215755" y="429779"/>
                </a:cubicBezTo>
                <a:cubicBezTo>
                  <a:pt x="218677" y="426370"/>
                  <a:pt x="222358" y="423663"/>
                  <a:pt x="225280" y="420254"/>
                </a:cubicBezTo>
                <a:cubicBezTo>
                  <a:pt x="227143" y="418081"/>
                  <a:pt x="227353" y="414088"/>
                  <a:pt x="230043" y="413110"/>
                </a:cubicBezTo>
                <a:cubicBezTo>
                  <a:pt x="236798" y="410654"/>
                  <a:pt x="244330" y="411523"/>
                  <a:pt x="251474" y="410729"/>
                </a:cubicBezTo>
                <a:cubicBezTo>
                  <a:pt x="255073" y="396330"/>
                  <a:pt x="252818" y="404315"/>
                  <a:pt x="258618" y="386917"/>
                </a:cubicBezTo>
                <a:cubicBezTo>
                  <a:pt x="259412" y="384536"/>
                  <a:pt x="259493" y="381781"/>
                  <a:pt x="260999" y="379773"/>
                </a:cubicBezTo>
                <a:cubicBezTo>
                  <a:pt x="284347" y="348643"/>
                  <a:pt x="255495" y="387478"/>
                  <a:pt x="272905" y="363104"/>
                </a:cubicBezTo>
                <a:cubicBezTo>
                  <a:pt x="290540" y="338415"/>
                  <a:pt x="267671" y="372147"/>
                  <a:pt x="289574" y="339292"/>
                </a:cubicBezTo>
                <a:cubicBezTo>
                  <a:pt x="294898" y="331306"/>
                  <a:pt x="299974" y="322793"/>
                  <a:pt x="306243" y="315479"/>
                </a:cubicBezTo>
                <a:cubicBezTo>
                  <a:pt x="308434" y="312922"/>
                  <a:pt x="311429" y="311075"/>
                  <a:pt x="313386" y="308335"/>
                </a:cubicBezTo>
                <a:cubicBezTo>
                  <a:pt x="329050" y="286404"/>
                  <a:pt x="306726" y="310231"/>
                  <a:pt x="325293" y="291667"/>
                </a:cubicBezTo>
                <a:cubicBezTo>
                  <a:pt x="326880" y="288492"/>
                  <a:pt x="327783" y="284869"/>
                  <a:pt x="330055" y="282142"/>
                </a:cubicBezTo>
                <a:cubicBezTo>
                  <a:pt x="331887" y="279943"/>
                  <a:pt x="335682" y="279806"/>
                  <a:pt x="337199" y="277379"/>
                </a:cubicBezTo>
                <a:cubicBezTo>
                  <a:pt x="339860" y="273122"/>
                  <a:pt x="340374" y="267854"/>
                  <a:pt x="341961" y="263092"/>
                </a:cubicBezTo>
                <a:lnTo>
                  <a:pt x="349105" y="241660"/>
                </a:lnTo>
                <a:cubicBezTo>
                  <a:pt x="349899" y="239279"/>
                  <a:pt x="351073" y="236993"/>
                  <a:pt x="351486" y="234517"/>
                </a:cubicBezTo>
                <a:cubicBezTo>
                  <a:pt x="352280" y="229754"/>
                  <a:pt x="353269" y="225020"/>
                  <a:pt x="353868" y="220229"/>
                </a:cubicBezTo>
                <a:cubicBezTo>
                  <a:pt x="354858" y="212314"/>
                  <a:pt x="355036" y="204301"/>
                  <a:pt x="356249" y="196417"/>
                </a:cubicBezTo>
                <a:cubicBezTo>
                  <a:pt x="357143" y="190606"/>
                  <a:pt x="361198" y="184870"/>
                  <a:pt x="363393" y="179748"/>
                </a:cubicBezTo>
                <a:cubicBezTo>
                  <a:pt x="364382" y="177441"/>
                  <a:pt x="364529" y="174783"/>
                  <a:pt x="365774" y="172604"/>
                </a:cubicBezTo>
                <a:cubicBezTo>
                  <a:pt x="367743" y="169158"/>
                  <a:pt x="370611" y="166309"/>
                  <a:pt x="372918" y="163079"/>
                </a:cubicBezTo>
                <a:cubicBezTo>
                  <a:pt x="377882" y="156129"/>
                  <a:pt x="383972" y="144313"/>
                  <a:pt x="391968" y="141648"/>
                </a:cubicBezTo>
                <a:cubicBezTo>
                  <a:pt x="399360" y="139184"/>
                  <a:pt x="401278" y="138919"/>
                  <a:pt x="408636" y="134504"/>
                </a:cubicBezTo>
                <a:cubicBezTo>
                  <a:pt x="413544" y="131559"/>
                  <a:pt x="418161" y="128154"/>
                  <a:pt x="422924" y="124979"/>
                </a:cubicBezTo>
                <a:lnTo>
                  <a:pt x="437211" y="115454"/>
                </a:lnTo>
                <a:cubicBezTo>
                  <a:pt x="439592" y="113866"/>
                  <a:pt x="441795" y="111972"/>
                  <a:pt x="444355" y="110692"/>
                </a:cubicBezTo>
                <a:cubicBezTo>
                  <a:pt x="456125" y="104806"/>
                  <a:pt x="450512" y="107051"/>
                  <a:pt x="461024" y="103548"/>
                </a:cubicBezTo>
                <a:lnTo>
                  <a:pt x="482455" y="89260"/>
                </a:lnTo>
                <a:cubicBezTo>
                  <a:pt x="484836" y="87673"/>
                  <a:pt x="487575" y="86522"/>
                  <a:pt x="489599" y="84498"/>
                </a:cubicBezTo>
                <a:cubicBezTo>
                  <a:pt x="498518" y="75579"/>
                  <a:pt x="493548" y="78419"/>
                  <a:pt x="503886" y="74973"/>
                </a:cubicBezTo>
                <a:cubicBezTo>
                  <a:pt x="506267" y="73385"/>
                  <a:pt x="508831" y="72042"/>
                  <a:pt x="511030" y="70210"/>
                </a:cubicBezTo>
                <a:cubicBezTo>
                  <a:pt x="517149" y="65111"/>
                  <a:pt x="518889" y="59772"/>
                  <a:pt x="527699" y="58304"/>
                </a:cubicBezTo>
                <a:cubicBezTo>
                  <a:pt x="538688" y="56472"/>
                  <a:pt x="549924" y="56717"/>
                  <a:pt x="561036" y="55923"/>
                </a:cubicBezTo>
                <a:cubicBezTo>
                  <a:pt x="570453" y="52784"/>
                  <a:pt x="568530" y="54262"/>
                  <a:pt x="577705" y="46398"/>
                </a:cubicBezTo>
                <a:cubicBezTo>
                  <a:pt x="585081" y="40075"/>
                  <a:pt x="583569" y="38704"/>
                  <a:pt x="591993" y="34492"/>
                </a:cubicBezTo>
                <a:cubicBezTo>
                  <a:pt x="601724" y="29626"/>
                  <a:pt x="621309" y="30262"/>
                  <a:pt x="627711" y="29729"/>
                </a:cubicBezTo>
                <a:cubicBezTo>
                  <a:pt x="639205" y="12488"/>
                  <a:pt x="632117" y="18002"/>
                  <a:pt x="646761" y="10679"/>
                </a:cubicBezTo>
                <a:cubicBezTo>
                  <a:pt x="661842" y="11473"/>
                  <a:pt x="684422" y="0"/>
                  <a:pt x="692005" y="13060"/>
                </a:cubicBezTo>
                <a:cubicBezTo>
                  <a:pt x="703969" y="33664"/>
                  <a:pt x="689624" y="60672"/>
                  <a:pt x="689624" y="84498"/>
                </a:cubicBezTo>
                <a:cubicBezTo>
                  <a:pt x="689624" y="94056"/>
                  <a:pt x="691211" y="103548"/>
                  <a:pt x="692005" y="113073"/>
                </a:cubicBezTo>
                <a:cubicBezTo>
                  <a:pt x="695180" y="112279"/>
                  <a:pt x="698466" y="111841"/>
                  <a:pt x="701530" y="110692"/>
                </a:cubicBezTo>
                <a:cubicBezTo>
                  <a:pt x="711989" y="106770"/>
                  <a:pt x="709412" y="106188"/>
                  <a:pt x="718199" y="101167"/>
                </a:cubicBezTo>
                <a:cubicBezTo>
                  <a:pt x="726442" y="96457"/>
                  <a:pt x="726851" y="96695"/>
                  <a:pt x="734868" y="94023"/>
                </a:cubicBezTo>
                <a:cubicBezTo>
                  <a:pt x="742749" y="94629"/>
                  <a:pt x="769627" y="94179"/>
                  <a:pt x="780111" y="101167"/>
                </a:cubicBezTo>
                <a:cubicBezTo>
                  <a:pt x="782492" y="102754"/>
                  <a:pt x="784640" y="104767"/>
                  <a:pt x="787255" y="105929"/>
                </a:cubicBezTo>
                <a:cubicBezTo>
                  <a:pt x="791843" y="107968"/>
                  <a:pt x="801543" y="110692"/>
                  <a:pt x="801543" y="110692"/>
                </a:cubicBezTo>
                <a:cubicBezTo>
                  <a:pt x="808687" y="109898"/>
                  <a:pt x="816155" y="110583"/>
                  <a:pt x="822974" y="108310"/>
                </a:cubicBezTo>
                <a:cubicBezTo>
                  <a:pt x="826169" y="107245"/>
                  <a:pt x="827962" y="103754"/>
                  <a:pt x="830118" y="101167"/>
                </a:cubicBezTo>
                <a:cubicBezTo>
                  <a:pt x="835410" y="94816"/>
                  <a:pt x="833556" y="92436"/>
                  <a:pt x="842024" y="89260"/>
                </a:cubicBezTo>
                <a:cubicBezTo>
                  <a:pt x="845814" y="87839"/>
                  <a:pt x="850004" y="87861"/>
                  <a:pt x="853930" y="86879"/>
                </a:cubicBezTo>
                <a:cubicBezTo>
                  <a:pt x="856365" y="86270"/>
                  <a:pt x="858693" y="85292"/>
                  <a:pt x="861074" y="84498"/>
                </a:cubicBezTo>
                <a:cubicBezTo>
                  <a:pt x="871448" y="87956"/>
                  <a:pt x="872970" y="89604"/>
                  <a:pt x="887268" y="84498"/>
                </a:cubicBezTo>
                <a:cubicBezTo>
                  <a:pt x="892658" y="82573"/>
                  <a:pt x="901555" y="74973"/>
                  <a:pt x="901555" y="74973"/>
                </a:cubicBezTo>
                <a:cubicBezTo>
                  <a:pt x="903143" y="72592"/>
                  <a:pt x="904898" y="70314"/>
                  <a:pt x="906318" y="67829"/>
                </a:cubicBezTo>
                <a:cubicBezTo>
                  <a:pt x="908079" y="64747"/>
                  <a:pt x="908570" y="60814"/>
                  <a:pt x="911080" y="58304"/>
                </a:cubicBezTo>
                <a:cubicBezTo>
                  <a:pt x="916828" y="52556"/>
                  <a:pt x="927376" y="47775"/>
                  <a:pt x="934893" y="44017"/>
                </a:cubicBezTo>
                <a:cubicBezTo>
                  <a:pt x="940449" y="44811"/>
                  <a:pt x="946432" y="44119"/>
                  <a:pt x="951561" y="46398"/>
                </a:cubicBezTo>
                <a:cubicBezTo>
                  <a:pt x="954176" y="47560"/>
                  <a:pt x="955162" y="50927"/>
                  <a:pt x="956324" y="53542"/>
                </a:cubicBezTo>
                <a:cubicBezTo>
                  <a:pt x="958363" y="58129"/>
                  <a:pt x="959499" y="63067"/>
                  <a:pt x="961086" y="67829"/>
                </a:cubicBezTo>
                <a:lnTo>
                  <a:pt x="963468" y="74973"/>
                </a:lnTo>
                <a:cubicBezTo>
                  <a:pt x="964262" y="77354"/>
                  <a:pt x="964457" y="80028"/>
                  <a:pt x="965849" y="82117"/>
                </a:cubicBezTo>
                <a:cubicBezTo>
                  <a:pt x="979492" y="102581"/>
                  <a:pt x="963137" y="76692"/>
                  <a:pt x="972993" y="96404"/>
                </a:cubicBezTo>
                <a:cubicBezTo>
                  <a:pt x="974273" y="98964"/>
                  <a:pt x="975328" y="102031"/>
                  <a:pt x="977755" y="103548"/>
                </a:cubicBezTo>
                <a:cubicBezTo>
                  <a:pt x="982012" y="106209"/>
                  <a:pt x="992043" y="108310"/>
                  <a:pt x="992043" y="108310"/>
                </a:cubicBezTo>
                <a:cubicBezTo>
                  <a:pt x="994424" y="109898"/>
                  <a:pt x="997162" y="111049"/>
                  <a:pt x="999186" y="113073"/>
                </a:cubicBezTo>
                <a:cubicBezTo>
                  <a:pt x="1001210" y="115097"/>
                  <a:pt x="1001568" y="118629"/>
                  <a:pt x="1003949" y="120217"/>
                </a:cubicBezTo>
                <a:cubicBezTo>
                  <a:pt x="1006672" y="122032"/>
                  <a:pt x="1010299" y="121804"/>
                  <a:pt x="1013474" y="122598"/>
                </a:cubicBezTo>
                <a:cubicBezTo>
                  <a:pt x="1036468" y="116849"/>
                  <a:pt x="1039908" y="113920"/>
                  <a:pt x="1068243" y="120217"/>
                </a:cubicBezTo>
                <a:cubicBezTo>
                  <a:pt x="1071530" y="120947"/>
                  <a:pt x="1073005" y="124979"/>
                  <a:pt x="1075386" y="127360"/>
                </a:cubicBezTo>
                <a:cubicBezTo>
                  <a:pt x="1079941" y="141022"/>
                  <a:pt x="1074507" y="128270"/>
                  <a:pt x="1084911" y="141648"/>
                </a:cubicBezTo>
                <a:cubicBezTo>
                  <a:pt x="1104844" y="167277"/>
                  <a:pt x="1085364" y="146863"/>
                  <a:pt x="1101580" y="163079"/>
                </a:cubicBezTo>
                <a:cubicBezTo>
                  <a:pt x="1105549" y="162285"/>
                  <a:pt x="1109788" y="162342"/>
                  <a:pt x="1113486" y="160698"/>
                </a:cubicBezTo>
                <a:cubicBezTo>
                  <a:pt x="1121461" y="157153"/>
                  <a:pt x="1126022" y="149240"/>
                  <a:pt x="1132536" y="144029"/>
                </a:cubicBezTo>
                <a:cubicBezTo>
                  <a:pt x="1137006" y="140453"/>
                  <a:pt x="1146824" y="134504"/>
                  <a:pt x="1146824" y="134504"/>
                </a:cubicBezTo>
                <a:cubicBezTo>
                  <a:pt x="1152380" y="135298"/>
                  <a:pt x="1158473" y="134375"/>
                  <a:pt x="1163493" y="136885"/>
                </a:cubicBezTo>
                <a:cubicBezTo>
                  <a:pt x="1165738" y="138008"/>
                  <a:pt x="1164752" y="141784"/>
                  <a:pt x="1165874" y="144029"/>
                </a:cubicBezTo>
                <a:cubicBezTo>
                  <a:pt x="1167154" y="146589"/>
                  <a:pt x="1169474" y="148558"/>
                  <a:pt x="1170636" y="151173"/>
                </a:cubicBezTo>
                <a:cubicBezTo>
                  <a:pt x="1172675" y="155760"/>
                  <a:pt x="1175399" y="165460"/>
                  <a:pt x="1175399" y="165460"/>
                </a:cubicBezTo>
                <a:cubicBezTo>
                  <a:pt x="1174605" y="173398"/>
                  <a:pt x="1174812" y="181500"/>
                  <a:pt x="1173018" y="189273"/>
                </a:cubicBezTo>
                <a:cubicBezTo>
                  <a:pt x="1172374" y="192062"/>
                  <a:pt x="1168493" y="193565"/>
                  <a:pt x="1168255" y="196417"/>
                </a:cubicBezTo>
                <a:cubicBezTo>
                  <a:pt x="1167658" y="203580"/>
                  <a:pt x="1169454" y="210758"/>
                  <a:pt x="1170636" y="217848"/>
                </a:cubicBezTo>
                <a:cubicBezTo>
                  <a:pt x="1171049" y="220324"/>
                  <a:pt x="1171450" y="223032"/>
                  <a:pt x="1173018" y="224992"/>
                </a:cubicBezTo>
                <a:cubicBezTo>
                  <a:pt x="1174806" y="227227"/>
                  <a:pt x="1177780" y="228167"/>
                  <a:pt x="1180161" y="229754"/>
                </a:cubicBezTo>
                <a:cubicBezTo>
                  <a:pt x="1195748" y="224559"/>
                  <a:pt x="1180449" y="231775"/>
                  <a:pt x="1189686" y="220229"/>
                </a:cubicBezTo>
                <a:cubicBezTo>
                  <a:pt x="1191474" y="217994"/>
                  <a:pt x="1194449" y="217054"/>
                  <a:pt x="1196830" y="215467"/>
                </a:cubicBezTo>
                <a:cubicBezTo>
                  <a:pt x="1199864" y="210917"/>
                  <a:pt x="1203802" y="203999"/>
                  <a:pt x="1208736" y="201179"/>
                </a:cubicBezTo>
                <a:cubicBezTo>
                  <a:pt x="1211577" y="199555"/>
                  <a:pt x="1215086" y="199592"/>
                  <a:pt x="1218261" y="198798"/>
                </a:cubicBezTo>
                <a:cubicBezTo>
                  <a:pt x="1223718" y="215167"/>
                  <a:pt x="1223000" y="210537"/>
                  <a:pt x="1225405" y="227373"/>
                </a:cubicBezTo>
                <a:cubicBezTo>
                  <a:pt x="1226310" y="233708"/>
                  <a:pt x="1225187" y="240575"/>
                  <a:pt x="1227786" y="246423"/>
                </a:cubicBezTo>
                <a:cubicBezTo>
                  <a:pt x="1228805" y="248717"/>
                  <a:pt x="1232549" y="248010"/>
                  <a:pt x="1234930" y="248804"/>
                </a:cubicBezTo>
                <a:cubicBezTo>
                  <a:pt x="1240587" y="245033"/>
                  <a:pt x="1246426" y="241332"/>
                  <a:pt x="1251599" y="236898"/>
                </a:cubicBezTo>
                <a:cubicBezTo>
                  <a:pt x="1262950" y="227169"/>
                  <a:pt x="1253736" y="231423"/>
                  <a:pt x="1265886" y="227373"/>
                </a:cubicBezTo>
                <a:cubicBezTo>
                  <a:pt x="1268267" y="228960"/>
                  <a:pt x="1271145" y="229981"/>
                  <a:pt x="1273030" y="232135"/>
                </a:cubicBezTo>
                <a:cubicBezTo>
                  <a:pt x="1276799" y="236443"/>
                  <a:pt x="1277792" y="243248"/>
                  <a:pt x="1282555" y="246423"/>
                </a:cubicBezTo>
                <a:lnTo>
                  <a:pt x="1289699" y="251185"/>
                </a:lnTo>
                <a:cubicBezTo>
                  <a:pt x="1296049" y="250391"/>
                  <a:pt x="1302735" y="250991"/>
                  <a:pt x="1308749" y="248804"/>
                </a:cubicBezTo>
                <a:cubicBezTo>
                  <a:pt x="1311914" y="247653"/>
                  <a:pt x="1313091" y="243528"/>
                  <a:pt x="1315893" y="241660"/>
                </a:cubicBezTo>
                <a:cubicBezTo>
                  <a:pt x="1317981" y="240268"/>
                  <a:pt x="1320655" y="240073"/>
                  <a:pt x="1323036" y="239279"/>
                </a:cubicBezTo>
                <a:cubicBezTo>
                  <a:pt x="1333269" y="240483"/>
                  <a:pt x="1359182" y="237325"/>
                  <a:pt x="1370661" y="248804"/>
                </a:cubicBezTo>
                <a:cubicBezTo>
                  <a:pt x="1372685" y="250828"/>
                  <a:pt x="1373836" y="253567"/>
                  <a:pt x="1375424" y="255948"/>
                </a:cubicBezTo>
                <a:cubicBezTo>
                  <a:pt x="1374630" y="259917"/>
                  <a:pt x="1374853" y="264234"/>
                  <a:pt x="1373043" y="267854"/>
                </a:cubicBezTo>
                <a:cubicBezTo>
                  <a:pt x="1371537" y="270866"/>
                  <a:pt x="1368055" y="272411"/>
                  <a:pt x="1365899" y="274998"/>
                </a:cubicBezTo>
                <a:cubicBezTo>
                  <a:pt x="1361690" y="280049"/>
                  <a:pt x="1359286" y="285841"/>
                  <a:pt x="1356374" y="291667"/>
                </a:cubicBezTo>
                <a:cubicBezTo>
                  <a:pt x="1355458" y="297162"/>
                  <a:pt x="1354544" y="307232"/>
                  <a:pt x="1351611" y="313098"/>
                </a:cubicBezTo>
                <a:cubicBezTo>
                  <a:pt x="1342381" y="331558"/>
                  <a:pt x="1350451" y="309435"/>
                  <a:pt x="1344468" y="327385"/>
                </a:cubicBezTo>
                <a:cubicBezTo>
                  <a:pt x="1346122" y="343927"/>
                  <a:pt x="1345346" y="347778"/>
                  <a:pt x="1349230" y="360723"/>
                </a:cubicBezTo>
                <a:cubicBezTo>
                  <a:pt x="1350673" y="365531"/>
                  <a:pt x="1353993" y="375010"/>
                  <a:pt x="1353993" y="375010"/>
                </a:cubicBezTo>
                <a:cubicBezTo>
                  <a:pt x="1353461" y="381392"/>
                  <a:pt x="1354093" y="401003"/>
                  <a:pt x="1349230" y="410729"/>
                </a:cubicBezTo>
                <a:cubicBezTo>
                  <a:pt x="1347950" y="413289"/>
                  <a:pt x="1346055" y="415492"/>
                  <a:pt x="1344468" y="417873"/>
                </a:cubicBezTo>
                <a:cubicBezTo>
                  <a:pt x="1343674" y="421048"/>
                  <a:pt x="1342985" y="424251"/>
                  <a:pt x="1342086" y="427398"/>
                </a:cubicBezTo>
                <a:cubicBezTo>
                  <a:pt x="1341396" y="429812"/>
                  <a:pt x="1339705" y="432032"/>
                  <a:pt x="1339705" y="434542"/>
                </a:cubicBezTo>
                <a:cubicBezTo>
                  <a:pt x="1339705" y="441407"/>
                  <a:pt x="1343745" y="443706"/>
                  <a:pt x="1349230" y="446448"/>
                </a:cubicBezTo>
                <a:cubicBezTo>
                  <a:pt x="1358391" y="451028"/>
                  <a:pt x="1375881" y="450602"/>
                  <a:pt x="1382568" y="451210"/>
                </a:cubicBezTo>
                <a:cubicBezTo>
                  <a:pt x="1384949" y="452004"/>
                  <a:pt x="1387361" y="452711"/>
                  <a:pt x="1389711" y="453592"/>
                </a:cubicBezTo>
                <a:cubicBezTo>
                  <a:pt x="1393713" y="455093"/>
                  <a:pt x="1397356" y="458026"/>
                  <a:pt x="1401618" y="458354"/>
                </a:cubicBezTo>
                <a:cubicBezTo>
                  <a:pt x="1407999" y="458845"/>
                  <a:pt x="1414318" y="456767"/>
                  <a:pt x="1420668" y="455973"/>
                </a:cubicBezTo>
                <a:cubicBezTo>
                  <a:pt x="1438624" y="449988"/>
                  <a:pt x="1416488" y="458063"/>
                  <a:pt x="1434955" y="448829"/>
                </a:cubicBezTo>
                <a:cubicBezTo>
                  <a:pt x="1437200" y="447706"/>
                  <a:pt x="1439718" y="447242"/>
                  <a:pt x="1442099" y="446448"/>
                </a:cubicBezTo>
                <a:cubicBezTo>
                  <a:pt x="1444480" y="444860"/>
                  <a:pt x="1446403" y="442040"/>
                  <a:pt x="1449243" y="441685"/>
                </a:cubicBezTo>
                <a:cubicBezTo>
                  <a:pt x="1453259" y="441183"/>
                  <a:pt x="1459959" y="440199"/>
                  <a:pt x="1461149" y="444067"/>
                </a:cubicBezTo>
                <a:cubicBezTo>
                  <a:pt x="1466247" y="460635"/>
                  <a:pt x="1460156" y="469867"/>
                  <a:pt x="1454005" y="482167"/>
                </a:cubicBezTo>
                <a:cubicBezTo>
                  <a:pt x="1454812" y="491857"/>
                  <a:pt x="1453698" y="512218"/>
                  <a:pt x="1461149" y="522648"/>
                </a:cubicBezTo>
                <a:cubicBezTo>
                  <a:pt x="1462813" y="524977"/>
                  <a:pt x="1465912" y="525823"/>
                  <a:pt x="1468293" y="527410"/>
                </a:cubicBezTo>
                <a:cubicBezTo>
                  <a:pt x="1470172" y="533047"/>
                  <a:pt x="1474039" y="540714"/>
                  <a:pt x="1468293" y="546460"/>
                </a:cubicBezTo>
                <a:cubicBezTo>
                  <a:pt x="1464743" y="550010"/>
                  <a:pt x="1458768" y="549635"/>
                  <a:pt x="1454005" y="551223"/>
                </a:cubicBezTo>
                <a:cubicBezTo>
                  <a:pt x="1448173" y="553167"/>
                  <a:pt x="1442489" y="554686"/>
                  <a:pt x="1437336" y="558367"/>
                </a:cubicBezTo>
                <a:cubicBezTo>
                  <a:pt x="1434596" y="560324"/>
                  <a:pt x="1432574" y="563129"/>
                  <a:pt x="1430193" y="565510"/>
                </a:cubicBezTo>
                <a:cubicBezTo>
                  <a:pt x="1428605" y="570274"/>
                  <a:pt x="1425429" y="575034"/>
                  <a:pt x="1430193" y="579798"/>
                </a:cubicBezTo>
                <a:cubicBezTo>
                  <a:pt x="1431968" y="581573"/>
                  <a:pt x="1434955" y="581385"/>
                  <a:pt x="1437336" y="582179"/>
                </a:cubicBezTo>
                <a:cubicBezTo>
                  <a:pt x="1444659" y="596823"/>
                  <a:pt x="1440130" y="588751"/>
                  <a:pt x="1451624" y="605992"/>
                </a:cubicBezTo>
                <a:cubicBezTo>
                  <a:pt x="1453211" y="608373"/>
                  <a:pt x="1453827" y="611855"/>
                  <a:pt x="1456386" y="613135"/>
                </a:cubicBezTo>
                <a:lnTo>
                  <a:pt x="1465911" y="617898"/>
                </a:lnTo>
                <a:cubicBezTo>
                  <a:pt x="1468822" y="609166"/>
                  <a:pt x="1467234" y="601229"/>
                  <a:pt x="1477818" y="601229"/>
                </a:cubicBezTo>
                <a:cubicBezTo>
                  <a:pt x="1480328" y="601229"/>
                  <a:pt x="1482580" y="602816"/>
                  <a:pt x="1484961" y="603610"/>
                </a:cubicBezTo>
                <a:cubicBezTo>
                  <a:pt x="1487342" y="605198"/>
                  <a:pt x="1489906" y="606541"/>
                  <a:pt x="1492105" y="608373"/>
                </a:cubicBezTo>
                <a:cubicBezTo>
                  <a:pt x="1494692" y="610529"/>
                  <a:pt x="1496447" y="613649"/>
                  <a:pt x="1499249" y="615517"/>
                </a:cubicBezTo>
                <a:cubicBezTo>
                  <a:pt x="1501338" y="616909"/>
                  <a:pt x="1504012" y="617104"/>
                  <a:pt x="1506393" y="617898"/>
                </a:cubicBezTo>
                <a:cubicBezTo>
                  <a:pt x="1516026" y="624320"/>
                  <a:pt x="1518207" y="627585"/>
                  <a:pt x="1527824" y="629804"/>
                </a:cubicBezTo>
                <a:cubicBezTo>
                  <a:pt x="1535711" y="631624"/>
                  <a:pt x="1543699" y="632979"/>
                  <a:pt x="1551636" y="634567"/>
                </a:cubicBezTo>
                <a:lnTo>
                  <a:pt x="1563543" y="636948"/>
                </a:lnTo>
                <a:cubicBezTo>
                  <a:pt x="1579108" y="660299"/>
                  <a:pt x="1566667" y="638954"/>
                  <a:pt x="1570686" y="701242"/>
                </a:cubicBezTo>
                <a:cubicBezTo>
                  <a:pt x="1571047" y="706843"/>
                  <a:pt x="1572509" y="712325"/>
                  <a:pt x="1573068" y="717910"/>
                </a:cubicBezTo>
                <a:cubicBezTo>
                  <a:pt x="1574098" y="728208"/>
                  <a:pt x="1574803" y="738538"/>
                  <a:pt x="1575449" y="748867"/>
                </a:cubicBezTo>
                <a:cubicBezTo>
                  <a:pt x="1576391" y="763939"/>
                  <a:pt x="1576031" y="779116"/>
                  <a:pt x="1577830" y="794110"/>
                </a:cubicBezTo>
                <a:cubicBezTo>
                  <a:pt x="1578428" y="799095"/>
                  <a:pt x="1582593" y="808398"/>
                  <a:pt x="1582593" y="808398"/>
                </a:cubicBezTo>
                <a:cubicBezTo>
                  <a:pt x="1583387" y="813954"/>
                  <a:pt x="1583873" y="819563"/>
                  <a:pt x="1584974" y="825067"/>
                </a:cubicBezTo>
                <a:cubicBezTo>
                  <a:pt x="1585466" y="827528"/>
                  <a:pt x="1586136" y="830016"/>
                  <a:pt x="1587355" y="832210"/>
                </a:cubicBezTo>
                <a:cubicBezTo>
                  <a:pt x="1590135" y="837214"/>
                  <a:pt x="1592117" y="843323"/>
                  <a:pt x="1596880" y="846498"/>
                </a:cubicBezTo>
                <a:cubicBezTo>
                  <a:pt x="1599261" y="848085"/>
                  <a:pt x="1601394" y="850133"/>
                  <a:pt x="1604024" y="851260"/>
                </a:cubicBezTo>
                <a:cubicBezTo>
                  <a:pt x="1612523" y="854903"/>
                  <a:pt x="1635822" y="855667"/>
                  <a:pt x="1639743" y="856023"/>
                </a:cubicBezTo>
                <a:cubicBezTo>
                  <a:pt x="1653388" y="869668"/>
                  <a:pt x="1652801" y="864821"/>
                  <a:pt x="1656411" y="877454"/>
                </a:cubicBezTo>
                <a:cubicBezTo>
                  <a:pt x="1657310" y="880601"/>
                  <a:pt x="1657999" y="883804"/>
                  <a:pt x="1658793" y="886979"/>
                </a:cubicBezTo>
                <a:cubicBezTo>
                  <a:pt x="1657999" y="899679"/>
                  <a:pt x="1657767" y="912427"/>
                  <a:pt x="1656411" y="925079"/>
                </a:cubicBezTo>
                <a:cubicBezTo>
                  <a:pt x="1654221" y="945522"/>
                  <a:pt x="1651519" y="954175"/>
                  <a:pt x="1646886" y="972704"/>
                </a:cubicBezTo>
                <a:cubicBezTo>
                  <a:pt x="1648823" y="978512"/>
                  <a:pt x="1649416" y="982378"/>
                  <a:pt x="1654030" y="986992"/>
                </a:cubicBezTo>
                <a:cubicBezTo>
                  <a:pt x="1656054" y="989016"/>
                  <a:pt x="1658793" y="990167"/>
                  <a:pt x="1661174" y="991754"/>
                </a:cubicBezTo>
                <a:cubicBezTo>
                  <a:pt x="1662761" y="994135"/>
                  <a:pt x="1664774" y="996283"/>
                  <a:pt x="1665936" y="998898"/>
                </a:cubicBezTo>
                <a:cubicBezTo>
                  <a:pt x="1667975" y="1003485"/>
                  <a:pt x="1670699" y="1013185"/>
                  <a:pt x="1670699" y="1013185"/>
                </a:cubicBezTo>
                <a:cubicBezTo>
                  <a:pt x="1671493" y="1024298"/>
                  <a:pt x="1671972" y="1035437"/>
                  <a:pt x="1673080" y="1046523"/>
                </a:cubicBezTo>
                <a:cubicBezTo>
                  <a:pt x="1673560" y="1051327"/>
                  <a:pt x="1675461" y="1055982"/>
                  <a:pt x="1675461" y="1060810"/>
                </a:cubicBezTo>
                <a:cubicBezTo>
                  <a:pt x="1675461" y="1071951"/>
                  <a:pt x="1674817" y="1083143"/>
                  <a:pt x="1673080" y="1094148"/>
                </a:cubicBezTo>
                <a:cubicBezTo>
                  <a:pt x="1672413" y="1098370"/>
                  <a:pt x="1669905" y="1102085"/>
                  <a:pt x="1668318" y="1106054"/>
                </a:cubicBezTo>
                <a:cubicBezTo>
                  <a:pt x="1667403" y="1111540"/>
                  <a:pt x="1666486" y="1121623"/>
                  <a:pt x="1663555" y="1127485"/>
                </a:cubicBezTo>
                <a:cubicBezTo>
                  <a:pt x="1662275" y="1130045"/>
                  <a:pt x="1660380" y="1132248"/>
                  <a:pt x="1658793" y="1134629"/>
                </a:cubicBezTo>
                <a:cubicBezTo>
                  <a:pt x="1659587" y="1146535"/>
                  <a:pt x="1659856" y="1158488"/>
                  <a:pt x="1661174" y="1170348"/>
                </a:cubicBezTo>
                <a:cubicBezTo>
                  <a:pt x="1661543" y="1173670"/>
                  <a:pt x="1667154" y="1181313"/>
                  <a:pt x="1661174" y="1184635"/>
                </a:cubicBezTo>
                <a:cubicBezTo>
                  <a:pt x="1655452" y="1187814"/>
                  <a:pt x="1642124" y="1189398"/>
                  <a:pt x="1642124" y="1189398"/>
                </a:cubicBezTo>
                <a:cubicBezTo>
                  <a:pt x="1639743" y="1190985"/>
                  <a:pt x="1637540" y="1192880"/>
                  <a:pt x="1634980" y="1194160"/>
                </a:cubicBezTo>
                <a:cubicBezTo>
                  <a:pt x="1628162" y="1197569"/>
                  <a:pt x="1620875" y="1197092"/>
                  <a:pt x="1613549" y="1198923"/>
                </a:cubicBezTo>
                <a:cubicBezTo>
                  <a:pt x="1596200" y="1203260"/>
                  <a:pt x="1603534" y="1202534"/>
                  <a:pt x="1589736" y="1208448"/>
                </a:cubicBezTo>
                <a:cubicBezTo>
                  <a:pt x="1587429" y="1209437"/>
                  <a:pt x="1584974" y="1210035"/>
                  <a:pt x="1582593" y="1210829"/>
                </a:cubicBezTo>
                <a:cubicBezTo>
                  <a:pt x="1580212" y="1212417"/>
                  <a:pt x="1578009" y="1214312"/>
                  <a:pt x="1575449" y="1215592"/>
                </a:cubicBezTo>
                <a:cubicBezTo>
                  <a:pt x="1558974" y="1223830"/>
                  <a:pt x="1520309" y="1215792"/>
                  <a:pt x="1515918" y="1215592"/>
                </a:cubicBezTo>
                <a:cubicBezTo>
                  <a:pt x="1513537" y="1213211"/>
                  <a:pt x="1511576" y="1210316"/>
                  <a:pt x="1508774" y="1208448"/>
                </a:cubicBezTo>
                <a:cubicBezTo>
                  <a:pt x="1501440" y="1203559"/>
                  <a:pt x="1492633" y="1207352"/>
                  <a:pt x="1484961" y="1208448"/>
                </a:cubicBezTo>
                <a:cubicBezTo>
                  <a:pt x="1484430" y="1214823"/>
                  <a:pt x="1485062" y="1234443"/>
                  <a:pt x="1480199" y="1244167"/>
                </a:cubicBezTo>
                <a:cubicBezTo>
                  <a:pt x="1478919" y="1246727"/>
                  <a:pt x="1477024" y="1248929"/>
                  <a:pt x="1475436" y="1251310"/>
                </a:cubicBezTo>
                <a:cubicBezTo>
                  <a:pt x="1474642" y="1253691"/>
                  <a:pt x="1474623" y="1256494"/>
                  <a:pt x="1473055" y="1258454"/>
                </a:cubicBezTo>
                <a:cubicBezTo>
                  <a:pt x="1465229" y="1268238"/>
                  <a:pt x="1452163" y="1261842"/>
                  <a:pt x="1442099" y="1260835"/>
                </a:cubicBezTo>
                <a:cubicBezTo>
                  <a:pt x="1437336" y="1259248"/>
                  <a:pt x="1432301" y="1258318"/>
                  <a:pt x="1427811" y="1256073"/>
                </a:cubicBezTo>
                <a:cubicBezTo>
                  <a:pt x="1424636" y="1254485"/>
                  <a:pt x="1421610" y="1252556"/>
                  <a:pt x="1418286" y="1251310"/>
                </a:cubicBezTo>
                <a:cubicBezTo>
                  <a:pt x="1410421" y="1248361"/>
                  <a:pt x="1396623" y="1247412"/>
                  <a:pt x="1389711" y="1246548"/>
                </a:cubicBezTo>
                <a:cubicBezTo>
                  <a:pt x="1355079" y="1235002"/>
                  <a:pt x="1380441" y="1241971"/>
                  <a:pt x="1311130" y="1239404"/>
                </a:cubicBezTo>
                <a:cubicBezTo>
                  <a:pt x="1307955" y="1234642"/>
                  <a:pt x="1303415" y="1230547"/>
                  <a:pt x="1301605" y="1225117"/>
                </a:cubicBezTo>
                <a:cubicBezTo>
                  <a:pt x="1300811" y="1222736"/>
                  <a:pt x="1300443" y="1220167"/>
                  <a:pt x="1299224" y="1217973"/>
                </a:cubicBezTo>
                <a:cubicBezTo>
                  <a:pt x="1296444" y="1212969"/>
                  <a:pt x="1294462" y="1206860"/>
                  <a:pt x="1289699" y="1203685"/>
                </a:cubicBezTo>
                <a:lnTo>
                  <a:pt x="1275411" y="1194160"/>
                </a:lnTo>
                <a:cubicBezTo>
                  <a:pt x="1273030" y="1192573"/>
                  <a:pt x="1270983" y="1190303"/>
                  <a:pt x="1268268" y="1189398"/>
                </a:cubicBezTo>
                <a:cubicBezTo>
                  <a:pt x="1265887" y="1188604"/>
                  <a:pt x="1263596" y="1187453"/>
                  <a:pt x="1261124" y="1187017"/>
                </a:cubicBezTo>
                <a:cubicBezTo>
                  <a:pt x="1225938" y="1180808"/>
                  <a:pt x="1221370" y="1181916"/>
                  <a:pt x="1182543" y="1179873"/>
                </a:cubicBezTo>
                <a:cubicBezTo>
                  <a:pt x="1138207" y="1168790"/>
                  <a:pt x="1186112" y="1179873"/>
                  <a:pt x="1068243" y="1179873"/>
                </a:cubicBezTo>
                <a:cubicBezTo>
                  <a:pt x="1052348" y="1179873"/>
                  <a:pt x="1036493" y="1178286"/>
                  <a:pt x="1020618" y="1177492"/>
                </a:cubicBezTo>
                <a:lnTo>
                  <a:pt x="1006330" y="1172729"/>
                </a:lnTo>
                <a:lnTo>
                  <a:pt x="999186" y="1170348"/>
                </a:lnTo>
                <a:cubicBezTo>
                  <a:pt x="996805" y="1168760"/>
                  <a:pt x="993927" y="1167739"/>
                  <a:pt x="992043" y="1165585"/>
                </a:cubicBezTo>
                <a:cubicBezTo>
                  <a:pt x="988274" y="1161277"/>
                  <a:pt x="984328" y="1156728"/>
                  <a:pt x="982518" y="1151298"/>
                </a:cubicBezTo>
                <a:lnTo>
                  <a:pt x="975374" y="1129867"/>
                </a:lnTo>
                <a:cubicBezTo>
                  <a:pt x="975372" y="1129862"/>
                  <a:pt x="970614" y="1115583"/>
                  <a:pt x="970611" y="1115579"/>
                </a:cubicBezTo>
                <a:cubicBezTo>
                  <a:pt x="969024" y="1113198"/>
                  <a:pt x="967129" y="1110995"/>
                  <a:pt x="965849" y="1108435"/>
                </a:cubicBezTo>
                <a:cubicBezTo>
                  <a:pt x="964727" y="1106190"/>
                  <a:pt x="964860" y="1103380"/>
                  <a:pt x="963468" y="1101292"/>
                </a:cubicBezTo>
                <a:cubicBezTo>
                  <a:pt x="958371" y="1093647"/>
                  <a:pt x="956670" y="1094263"/>
                  <a:pt x="949180" y="1091767"/>
                </a:cubicBezTo>
                <a:cubicBezTo>
                  <a:pt x="947593" y="1089386"/>
                  <a:pt x="946442" y="1086647"/>
                  <a:pt x="944418" y="1084623"/>
                </a:cubicBezTo>
                <a:cubicBezTo>
                  <a:pt x="939801" y="1080006"/>
                  <a:pt x="935941" y="1079416"/>
                  <a:pt x="930130" y="1077479"/>
                </a:cubicBezTo>
                <a:cubicBezTo>
                  <a:pt x="911794" y="1059143"/>
                  <a:pt x="919580" y="1068797"/>
                  <a:pt x="906318" y="1048904"/>
                </a:cubicBezTo>
                <a:lnTo>
                  <a:pt x="896793" y="1034617"/>
                </a:lnTo>
                <a:cubicBezTo>
                  <a:pt x="889121" y="1011607"/>
                  <a:pt x="901427" y="1047393"/>
                  <a:pt x="889649" y="1017948"/>
                </a:cubicBezTo>
                <a:cubicBezTo>
                  <a:pt x="887785" y="1013287"/>
                  <a:pt x="886474" y="1008423"/>
                  <a:pt x="884886" y="1003660"/>
                </a:cubicBezTo>
                <a:cubicBezTo>
                  <a:pt x="884092" y="1001279"/>
                  <a:pt x="883897" y="998605"/>
                  <a:pt x="882505" y="996517"/>
                </a:cubicBezTo>
                <a:cubicBezTo>
                  <a:pt x="880918" y="994136"/>
                  <a:pt x="879023" y="991933"/>
                  <a:pt x="877743" y="989373"/>
                </a:cubicBezTo>
                <a:cubicBezTo>
                  <a:pt x="873017" y="979921"/>
                  <a:pt x="878394" y="983854"/>
                  <a:pt x="870599" y="975085"/>
                </a:cubicBezTo>
                <a:cubicBezTo>
                  <a:pt x="866124" y="970051"/>
                  <a:pt x="861074" y="965561"/>
                  <a:pt x="856311" y="960798"/>
                </a:cubicBezTo>
                <a:cubicBezTo>
                  <a:pt x="850679" y="955166"/>
                  <a:pt x="846774" y="950585"/>
                  <a:pt x="839643" y="946510"/>
                </a:cubicBezTo>
                <a:cubicBezTo>
                  <a:pt x="837464" y="945265"/>
                  <a:pt x="834880" y="944923"/>
                  <a:pt x="832499" y="944129"/>
                </a:cubicBezTo>
                <a:cubicBezTo>
                  <a:pt x="827732" y="939362"/>
                  <a:pt x="821942" y="932898"/>
                  <a:pt x="815830" y="929842"/>
                </a:cubicBezTo>
                <a:cubicBezTo>
                  <a:pt x="811340" y="927597"/>
                  <a:pt x="801543" y="925079"/>
                  <a:pt x="801543" y="925079"/>
                </a:cubicBezTo>
                <a:cubicBezTo>
                  <a:pt x="794399" y="925873"/>
                  <a:pt x="786175" y="923601"/>
                  <a:pt x="780111" y="927460"/>
                </a:cubicBezTo>
                <a:cubicBezTo>
                  <a:pt x="775876" y="930155"/>
                  <a:pt x="775349" y="941748"/>
                  <a:pt x="775349" y="941748"/>
                </a:cubicBezTo>
                <a:cubicBezTo>
                  <a:pt x="776143" y="946510"/>
                  <a:pt x="775873" y="951578"/>
                  <a:pt x="777730" y="956035"/>
                </a:cubicBezTo>
                <a:cubicBezTo>
                  <a:pt x="779931" y="961319"/>
                  <a:pt x="787255" y="970323"/>
                  <a:pt x="787255" y="970323"/>
                </a:cubicBezTo>
                <a:cubicBezTo>
                  <a:pt x="788049" y="982229"/>
                  <a:pt x="787948" y="994229"/>
                  <a:pt x="789636" y="1006042"/>
                </a:cubicBezTo>
                <a:cubicBezTo>
                  <a:pt x="790346" y="1011012"/>
                  <a:pt x="794399" y="1020329"/>
                  <a:pt x="794399" y="1020329"/>
                </a:cubicBezTo>
                <a:cubicBezTo>
                  <a:pt x="793605" y="1023504"/>
                  <a:pt x="794113" y="1027340"/>
                  <a:pt x="792018" y="1029854"/>
                </a:cubicBezTo>
                <a:cubicBezTo>
                  <a:pt x="789746" y="1032581"/>
                  <a:pt x="785789" y="1033299"/>
                  <a:pt x="782493" y="1034617"/>
                </a:cubicBezTo>
                <a:cubicBezTo>
                  <a:pt x="777832" y="1036481"/>
                  <a:pt x="772968" y="1037792"/>
                  <a:pt x="768205" y="1039379"/>
                </a:cubicBezTo>
                <a:cubicBezTo>
                  <a:pt x="763694" y="1040883"/>
                  <a:pt x="756015" y="1043644"/>
                  <a:pt x="751536" y="1044142"/>
                </a:cubicBezTo>
                <a:cubicBezTo>
                  <a:pt x="740464" y="1045372"/>
                  <a:pt x="729311" y="1045729"/>
                  <a:pt x="718199" y="1046523"/>
                </a:cubicBezTo>
                <a:cubicBezTo>
                  <a:pt x="703306" y="1051486"/>
                  <a:pt x="716212" y="1047740"/>
                  <a:pt x="689624" y="1051285"/>
                </a:cubicBezTo>
                <a:cubicBezTo>
                  <a:pt x="649637" y="1056617"/>
                  <a:pt x="714775" y="1051347"/>
                  <a:pt x="634855" y="1056048"/>
                </a:cubicBezTo>
                <a:cubicBezTo>
                  <a:pt x="631680" y="1056842"/>
                  <a:pt x="628465" y="1057489"/>
                  <a:pt x="625330" y="1058429"/>
                </a:cubicBezTo>
                <a:cubicBezTo>
                  <a:pt x="620522" y="1059872"/>
                  <a:pt x="615913" y="1061975"/>
                  <a:pt x="611043" y="1063192"/>
                </a:cubicBezTo>
                <a:cubicBezTo>
                  <a:pt x="604693" y="1064779"/>
                  <a:pt x="598203" y="1065884"/>
                  <a:pt x="591993" y="1067954"/>
                </a:cubicBezTo>
                <a:cubicBezTo>
                  <a:pt x="589612" y="1068748"/>
                  <a:pt x="587263" y="1069645"/>
                  <a:pt x="584849" y="1070335"/>
                </a:cubicBezTo>
                <a:cubicBezTo>
                  <a:pt x="559664" y="1077531"/>
                  <a:pt x="594979" y="1066166"/>
                  <a:pt x="561036" y="1077479"/>
                </a:cubicBezTo>
                <a:lnTo>
                  <a:pt x="553893" y="1079860"/>
                </a:lnTo>
                <a:cubicBezTo>
                  <a:pt x="550718" y="1082241"/>
                  <a:pt x="547597" y="1084697"/>
                  <a:pt x="544368" y="1087004"/>
                </a:cubicBezTo>
                <a:cubicBezTo>
                  <a:pt x="542039" y="1088668"/>
                  <a:pt x="539423" y="1089935"/>
                  <a:pt x="537224" y="1091767"/>
                </a:cubicBezTo>
                <a:cubicBezTo>
                  <a:pt x="534637" y="1093923"/>
                  <a:pt x="532882" y="1097042"/>
                  <a:pt x="530080" y="1098910"/>
                </a:cubicBezTo>
                <a:cubicBezTo>
                  <a:pt x="527991" y="1100302"/>
                  <a:pt x="525243" y="1100303"/>
                  <a:pt x="522936" y="1101292"/>
                </a:cubicBezTo>
                <a:cubicBezTo>
                  <a:pt x="519673" y="1102690"/>
                  <a:pt x="516493" y="1104293"/>
                  <a:pt x="513411" y="1106054"/>
                </a:cubicBezTo>
                <a:cubicBezTo>
                  <a:pt x="506090" y="1110238"/>
                  <a:pt x="505385" y="1112699"/>
                  <a:pt x="496743" y="1115579"/>
                </a:cubicBezTo>
                <a:cubicBezTo>
                  <a:pt x="492903" y="1116859"/>
                  <a:pt x="488805" y="1117166"/>
                  <a:pt x="484836" y="1117960"/>
                </a:cubicBezTo>
                <a:cubicBezTo>
                  <a:pt x="467439" y="1129560"/>
                  <a:pt x="489308" y="1115405"/>
                  <a:pt x="468168" y="1127485"/>
                </a:cubicBezTo>
                <a:cubicBezTo>
                  <a:pt x="465683" y="1128905"/>
                  <a:pt x="463639" y="1131086"/>
                  <a:pt x="461024" y="1132248"/>
                </a:cubicBezTo>
                <a:cubicBezTo>
                  <a:pt x="456436" y="1134287"/>
                  <a:pt x="451499" y="1135422"/>
                  <a:pt x="446736" y="1137010"/>
                </a:cubicBezTo>
                <a:lnTo>
                  <a:pt x="439593" y="1139392"/>
                </a:lnTo>
                <a:cubicBezTo>
                  <a:pt x="437212" y="1140186"/>
                  <a:pt x="434538" y="1140381"/>
                  <a:pt x="432449" y="1141773"/>
                </a:cubicBezTo>
                <a:cubicBezTo>
                  <a:pt x="430068" y="1143360"/>
                  <a:pt x="428111" y="1145974"/>
                  <a:pt x="425305" y="1146535"/>
                </a:cubicBezTo>
                <a:cubicBezTo>
                  <a:pt x="419857" y="1147625"/>
                  <a:pt x="418955" y="1151298"/>
                  <a:pt x="415780" y="1151298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31" tIns="39717" rIns="79431" bIns="3971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Полилиния 116"/>
          <p:cNvSpPr/>
          <p:nvPr/>
        </p:nvSpPr>
        <p:spPr bwMode="auto">
          <a:xfrm>
            <a:off x="1385381" y="4266182"/>
            <a:ext cx="1672104" cy="832384"/>
          </a:xfrm>
          <a:custGeom>
            <a:avLst/>
            <a:gdLst>
              <a:gd name="connsiteX0" fmla="*/ 131626 w 1601048"/>
              <a:gd name="connsiteY0" fmla="*/ 231462 h 1029180"/>
              <a:gd name="connsiteX1" fmla="*/ 145914 w 1601048"/>
              <a:gd name="connsiteY1" fmla="*/ 226699 h 1029180"/>
              <a:gd name="connsiteX2" fmla="*/ 153057 w 1601048"/>
              <a:gd name="connsiteY2" fmla="*/ 224318 h 1029180"/>
              <a:gd name="connsiteX3" fmla="*/ 160201 w 1601048"/>
              <a:gd name="connsiteY3" fmla="*/ 219555 h 1029180"/>
              <a:gd name="connsiteX4" fmla="*/ 174489 w 1601048"/>
              <a:gd name="connsiteY4" fmla="*/ 214793 h 1029180"/>
              <a:gd name="connsiteX5" fmla="*/ 181632 w 1601048"/>
              <a:gd name="connsiteY5" fmla="*/ 212412 h 1029180"/>
              <a:gd name="connsiteX6" fmla="*/ 198301 w 1601048"/>
              <a:gd name="connsiteY6" fmla="*/ 205268 h 1029180"/>
              <a:gd name="connsiteX7" fmla="*/ 212589 w 1601048"/>
              <a:gd name="connsiteY7" fmla="*/ 195743 h 1029180"/>
              <a:gd name="connsiteX8" fmla="*/ 222114 w 1601048"/>
              <a:gd name="connsiteY8" fmla="*/ 190980 h 1029180"/>
              <a:gd name="connsiteX9" fmla="*/ 236401 w 1601048"/>
              <a:gd name="connsiteY9" fmla="*/ 181455 h 1029180"/>
              <a:gd name="connsiteX10" fmla="*/ 264976 w 1601048"/>
              <a:gd name="connsiteY10" fmla="*/ 171930 h 1029180"/>
              <a:gd name="connsiteX11" fmla="*/ 281645 w 1601048"/>
              <a:gd name="connsiteY11" fmla="*/ 169549 h 1029180"/>
              <a:gd name="connsiteX12" fmla="*/ 295932 w 1601048"/>
              <a:gd name="connsiteY12" fmla="*/ 162405 h 1029180"/>
              <a:gd name="connsiteX13" fmla="*/ 303076 w 1601048"/>
              <a:gd name="connsiteY13" fmla="*/ 160024 h 1029180"/>
              <a:gd name="connsiteX14" fmla="*/ 310220 w 1601048"/>
              <a:gd name="connsiteY14" fmla="*/ 155262 h 1029180"/>
              <a:gd name="connsiteX15" fmla="*/ 331651 w 1601048"/>
              <a:gd name="connsiteY15" fmla="*/ 148118 h 1029180"/>
              <a:gd name="connsiteX16" fmla="*/ 345939 w 1601048"/>
              <a:gd name="connsiteY16" fmla="*/ 143355 h 1029180"/>
              <a:gd name="connsiteX17" fmla="*/ 353082 w 1601048"/>
              <a:gd name="connsiteY17" fmla="*/ 140974 h 1029180"/>
              <a:gd name="connsiteX18" fmla="*/ 405470 w 1601048"/>
              <a:gd name="connsiteY18" fmla="*/ 131449 h 1029180"/>
              <a:gd name="connsiteX19" fmla="*/ 419757 w 1601048"/>
              <a:gd name="connsiteY19" fmla="*/ 129068 h 1029180"/>
              <a:gd name="connsiteX20" fmla="*/ 457857 w 1601048"/>
              <a:gd name="connsiteY20" fmla="*/ 126687 h 1029180"/>
              <a:gd name="connsiteX21" fmla="*/ 469764 w 1601048"/>
              <a:gd name="connsiteY21" fmla="*/ 124305 h 1029180"/>
              <a:gd name="connsiteX22" fmla="*/ 476907 w 1601048"/>
              <a:gd name="connsiteY22" fmla="*/ 121924 h 1029180"/>
              <a:gd name="connsiteX23" fmla="*/ 498339 w 1601048"/>
              <a:gd name="connsiteY23" fmla="*/ 119543 h 1029180"/>
              <a:gd name="connsiteX24" fmla="*/ 505482 w 1601048"/>
              <a:gd name="connsiteY24" fmla="*/ 117162 h 1029180"/>
              <a:gd name="connsiteX25" fmla="*/ 512626 w 1601048"/>
              <a:gd name="connsiteY25" fmla="*/ 100493 h 1029180"/>
              <a:gd name="connsiteX26" fmla="*/ 507864 w 1601048"/>
              <a:gd name="connsiteY26" fmla="*/ 64774 h 1029180"/>
              <a:gd name="connsiteX27" fmla="*/ 503101 w 1601048"/>
              <a:gd name="connsiteY27" fmla="*/ 57630 h 1029180"/>
              <a:gd name="connsiteX28" fmla="*/ 495957 w 1601048"/>
              <a:gd name="connsiteY28" fmla="*/ 36199 h 1029180"/>
              <a:gd name="connsiteX29" fmla="*/ 493576 w 1601048"/>
              <a:gd name="connsiteY29" fmla="*/ 29055 h 1029180"/>
              <a:gd name="connsiteX30" fmla="*/ 491195 w 1601048"/>
              <a:gd name="connsiteY30" fmla="*/ 19530 h 1029180"/>
              <a:gd name="connsiteX31" fmla="*/ 493576 w 1601048"/>
              <a:gd name="connsiteY31" fmla="*/ 10005 h 1029180"/>
              <a:gd name="connsiteX32" fmla="*/ 510245 w 1601048"/>
              <a:gd name="connsiteY32" fmla="*/ 480 h 1029180"/>
              <a:gd name="connsiteX33" fmla="*/ 529295 w 1601048"/>
              <a:gd name="connsiteY33" fmla="*/ 2862 h 1029180"/>
              <a:gd name="connsiteX34" fmla="*/ 534057 w 1601048"/>
              <a:gd name="connsiteY34" fmla="*/ 12387 h 1029180"/>
              <a:gd name="connsiteX35" fmla="*/ 538820 w 1601048"/>
              <a:gd name="connsiteY35" fmla="*/ 19530 h 1029180"/>
              <a:gd name="connsiteX36" fmla="*/ 545964 w 1601048"/>
              <a:gd name="connsiteY36" fmla="*/ 21912 h 1029180"/>
              <a:gd name="connsiteX37" fmla="*/ 567395 w 1601048"/>
              <a:gd name="connsiteY37" fmla="*/ 29055 h 1029180"/>
              <a:gd name="connsiteX38" fmla="*/ 581682 w 1601048"/>
              <a:gd name="connsiteY38" fmla="*/ 40962 h 1029180"/>
              <a:gd name="connsiteX39" fmla="*/ 591207 w 1601048"/>
              <a:gd name="connsiteY39" fmla="*/ 57630 h 1029180"/>
              <a:gd name="connsiteX40" fmla="*/ 595970 w 1601048"/>
              <a:gd name="connsiteY40" fmla="*/ 64774 h 1029180"/>
              <a:gd name="connsiteX41" fmla="*/ 603114 w 1601048"/>
              <a:gd name="connsiteY41" fmla="*/ 81443 h 1029180"/>
              <a:gd name="connsiteX42" fmla="*/ 607876 w 1601048"/>
              <a:gd name="connsiteY42" fmla="*/ 95730 h 1029180"/>
              <a:gd name="connsiteX43" fmla="*/ 622164 w 1601048"/>
              <a:gd name="connsiteY43" fmla="*/ 110018 h 1029180"/>
              <a:gd name="connsiteX44" fmla="*/ 624545 w 1601048"/>
              <a:gd name="connsiteY44" fmla="*/ 117162 h 1029180"/>
              <a:gd name="connsiteX45" fmla="*/ 631689 w 1601048"/>
              <a:gd name="connsiteY45" fmla="*/ 119543 h 1029180"/>
              <a:gd name="connsiteX46" fmla="*/ 636451 w 1601048"/>
              <a:gd name="connsiteY46" fmla="*/ 133830 h 1029180"/>
              <a:gd name="connsiteX47" fmla="*/ 655501 w 1601048"/>
              <a:gd name="connsiteY47" fmla="*/ 155262 h 1029180"/>
              <a:gd name="connsiteX48" fmla="*/ 662645 w 1601048"/>
              <a:gd name="connsiteY48" fmla="*/ 162405 h 1029180"/>
              <a:gd name="connsiteX49" fmla="*/ 669789 w 1601048"/>
              <a:gd name="connsiteY49" fmla="*/ 169549 h 1029180"/>
              <a:gd name="connsiteX50" fmla="*/ 676932 w 1601048"/>
              <a:gd name="connsiteY50" fmla="*/ 174312 h 1029180"/>
              <a:gd name="connsiteX51" fmla="*/ 681695 w 1601048"/>
              <a:gd name="connsiteY51" fmla="*/ 181455 h 1029180"/>
              <a:gd name="connsiteX52" fmla="*/ 684076 w 1601048"/>
              <a:gd name="connsiteY52" fmla="*/ 188599 h 1029180"/>
              <a:gd name="connsiteX53" fmla="*/ 688839 w 1601048"/>
              <a:gd name="connsiteY53" fmla="*/ 198124 h 1029180"/>
              <a:gd name="connsiteX54" fmla="*/ 698364 w 1601048"/>
              <a:gd name="connsiteY54" fmla="*/ 226699 h 1029180"/>
              <a:gd name="connsiteX55" fmla="*/ 705507 w 1601048"/>
              <a:gd name="connsiteY55" fmla="*/ 231462 h 1029180"/>
              <a:gd name="connsiteX56" fmla="*/ 707889 w 1601048"/>
              <a:gd name="connsiteY56" fmla="*/ 238605 h 1029180"/>
              <a:gd name="connsiteX57" fmla="*/ 729320 w 1601048"/>
              <a:gd name="connsiteY57" fmla="*/ 250512 h 1029180"/>
              <a:gd name="connsiteX58" fmla="*/ 736464 w 1601048"/>
              <a:gd name="connsiteY58" fmla="*/ 255274 h 1029180"/>
              <a:gd name="connsiteX59" fmla="*/ 750751 w 1601048"/>
              <a:gd name="connsiteY59" fmla="*/ 260037 h 1029180"/>
              <a:gd name="connsiteX60" fmla="*/ 815045 w 1601048"/>
              <a:gd name="connsiteY60" fmla="*/ 257655 h 1029180"/>
              <a:gd name="connsiteX61" fmla="*/ 831714 w 1601048"/>
              <a:gd name="connsiteY61" fmla="*/ 252893 h 1029180"/>
              <a:gd name="connsiteX62" fmla="*/ 905532 w 1601048"/>
              <a:gd name="connsiteY62" fmla="*/ 255274 h 1029180"/>
              <a:gd name="connsiteX63" fmla="*/ 917439 w 1601048"/>
              <a:gd name="connsiteY63" fmla="*/ 257655 h 1029180"/>
              <a:gd name="connsiteX64" fmla="*/ 974589 w 1601048"/>
              <a:gd name="connsiteY64" fmla="*/ 262418 h 1029180"/>
              <a:gd name="connsiteX65" fmla="*/ 1000782 w 1601048"/>
              <a:gd name="connsiteY65" fmla="*/ 267180 h 1029180"/>
              <a:gd name="connsiteX66" fmla="*/ 1007926 w 1601048"/>
              <a:gd name="connsiteY66" fmla="*/ 271943 h 1029180"/>
              <a:gd name="connsiteX67" fmla="*/ 1017451 w 1601048"/>
              <a:gd name="connsiteY67" fmla="*/ 286230 h 1029180"/>
              <a:gd name="connsiteX68" fmla="*/ 1019832 w 1601048"/>
              <a:gd name="connsiteY68" fmla="*/ 295755 h 1029180"/>
              <a:gd name="connsiteX69" fmla="*/ 1031739 w 1601048"/>
              <a:gd name="connsiteY69" fmla="*/ 310043 h 1029180"/>
              <a:gd name="connsiteX70" fmla="*/ 1038882 w 1601048"/>
              <a:gd name="connsiteY70" fmla="*/ 312424 h 1029180"/>
              <a:gd name="connsiteX71" fmla="*/ 1091270 w 1601048"/>
              <a:gd name="connsiteY71" fmla="*/ 319568 h 1029180"/>
              <a:gd name="connsiteX72" fmla="*/ 1107939 w 1601048"/>
              <a:gd name="connsiteY72" fmla="*/ 326712 h 1029180"/>
              <a:gd name="connsiteX73" fmla="*/ 1115082 w 1601048"/>
              <a:gd name="connsiteY73" fmla="*/ 329093 h 1029180"/>
              <a:gd name="connsiteX74" fmla="*/ 1124607 w 1601048"/>
              <a:gd name="connsiteY74" fmla="*/ 331474 h 1029180"/>
              <a:gd name="connsiteX75" fmla="*/ 1146039 w 1601048"/>
              <a:gd name="connsiteY75" fmla="*/ 338618 h 1029180"/>
              <a:gd name="connsiteX76" fmla="*/ 1153182 w 1601048"/>
              <a:gd name="connsiteY76" fmla="*/ 340999 h 1029180"/>
              <a:gd name="connsiteX77" fmla="*/ 1160326 w 1601048"/>
              <a:gd name="connsiteY77" fmla="*/ 343380 h 1029180"/>
              <a:gd name="connsiteX78" fmla="*/ 1191282 w 1601048"/>
              <a:gd name="connsiteY78" fmla="*/ 340999 h 1029180"/>
              <a:gd name="connsiteX79" fmla="*/ 1193664 w 1601048"/>
              <a:gd name="connsiteY79" fmla="*/ 324330 h 1029180"/>
              <a:gd name="connsiteX80" fmla="*/ 1198426 w 1601048"/>
              <a:gd name="connsiteY80" fmla="*/ 298137 h 1029180"/>
              <a:gd name="connsiteX81" fmla="*/ 1210332 w 1601048"/>
              <a:gd name="connsiteY81" fmla="*/ 279087 h 1029180"/>
              <a:gd name="connsiteX82" fmla="*/ 1217476 w 1601048"/>
              <a:gd name="connsiteY82" fmla="*/ 276705 h 1029180"/>
              <a:gd name="connsiteX83" fmla="*/ 1227001 w 1601048"/>
              <a:gd name="connsiteY83" fmla="*/ 290993 h 1029180"/>
              <a:gd name="connsiteX84" fmla="*/ 1231764 w 1601048"/>
              <a:gd name="connsiteY84" fmla="*/ 298137 h 1029180"/>
              <a:gd name="connsiteX85" fmla="*/ 1241289 w 1601048"/>
              <a:gd name="connsiteY85" fmla="*/ 300518 h 1029180"/>
              <a:gd name="connsiteX86" fmla="*/ 1272245 w 1601048"/>
              <a:gd name="connsiteY86" fmla="*/ 298137 h 1029180"/>
              <a:gd name="connsiteX87" fmla="*/ 1286532 w 1601048"/>
              <a:gd name="connsiteY87" fmla="*/ 293374 h 1029180"/>
              <a:gd name="connsiteX88" fmla="*/ 1307964 w 1601048"/>
              <a:gd name="connsiteY88" fmla="*/ 286230 h 1029180"/>
              <a:gd name="connsiteX89" fmla="*/ 1315107 w 1601048"/>
              <a:gd name="connsiteY89" fmla="*/ 283849 h 1029180"/>
              <a:gd name="connsiteX90" fmla="*/ 1334157 w 1601048"/>
              <a:gd name="connsiteY90" fmla="*/ 276705 h 1029180"/>
              <a:gd name="connsiteX91" fmla="*/ 1350826 w 1601048"/>
              <a:gd name="connsiteY91" fmla="*/ 274324 h 1029180"/>
              <a:gd name="connsiteX92" fmla="*/ 1379401 w 1601048"/>
              <a:gd name="connsiteY92" fmla="*/ 269562 h 1029180"/>
              <a:gd name="connsiteX93" fmla="*/ 1403214 w 1601048"/>
              <a:gd name="connsiteY93" fmla="*/ 271943 h 1029180"/>
              <a:gd name="connsiteX94" fmla="*/ 1417501 w 1601048"/>
              <a:gd name="connsiteY94" fmla="*/ 274324 h 1029180"/>
              <a:gd name="connsiteX95" fmla="*/ 1446076 w 1601048"/>
              <a:gd name="connsiteY95" fmla="*/ 276705 h 1029180"/>
              <a:gd name="connsiteX96" fmla="*/ 1455601 w 1601048"/>
              <a:gd name="connsiteY96" fmla="*/ 281468 h 1029180"/>
              <a:gd name="connsiteX97" fmla="*/ 1462745 w 1601048"/>
              <a:gd name="connsiteY97" fmla="*/ 295755 h 1029180"/>
              <a:gd name="connsiteX98" fmla="*/ 1455601 w 1601048"/>
              <a:gd name="connsiteY98" fmla="*/ 336237 h 1029180"/>
              <a:gd name="connsiteX99" fmla="*/ 1450839 w 1601048"/>
              <a:gd name="connsiteY99" fmla="*/ 343380 h 1029180"/>
              <a:gd name="connsiteX100" fmla="*/ 1448457 w 1601048"/>
              <a:gd name="connsiteY100" fmla="*/ 352905 h 1029180"/>
              <a:gd name="connsiteX101" fmla="*/ 1455601 w 1601048"/>
              <a:gd name="connsiteY101" fmla="*/ 379099 h 1029180"/>
              <a:gd name="connsiteX102" fmla="*/ 1457982 w 1601048"/>
              <a:gd name="connsiteY102" fmla="*/ 391005 h 1029180"/>
              <a:gd name="connsiteX103" fmla="*/ 1453220 w 1601048"/>
              <a:gd name="connsiteY103" fmla="*/ 441012 h 1029180"/>
              <a:gd name="connsiteX104" fmla="*/ 1448457 w 1601048"/>
              <a:gd name="connsiteY104" fmla="*/ 448155 h 1029180"/>
              <a:gd name="connsiteX105" fmla="*/ 1448457 w 1601048"/>
              <a:gd name="connsiteY105" fmla="*/ 491018 h 1029180"/>
              <a:gd name="connsiteX106" fmla="*/ 1455601 w 1601048"/>
              <a:gd name="connsiteY106" fmla="*/ 498162 h 1029180"/>
              <a:gd name="connsiteX107" fmla="*/ 1462745 w 1601048"/>
              <a:gd name="connsiteY107" fmla="*/ 500543 h 1029180"/>
              <a:gd name="connsiteX108" fmla="*/ 1484176 w 1601048"/>
              <a:gd name="connsiteY108" fmla="*/ 510068 h 1029180"/>
              <a:gd name="connsiteX109" fmla="*/ 1491320 w 1601048"/>
              <a:gd name="connsiteY109" fmla="*/ 512449 h 1029180"/>
              <a:gd name="connsiteX110" fmla="*/ 1512751 w 1601048"/>
              <a:gd name="connsiteY110" fmla="*/ 524355 h 1029180"/>
              <a:gd name="connsiteX111" fmla="*/ 1517514 w 1601048"/>
              <a:gd name="connsiteY111" fmla="*/ 491018 h 1029180"/>
              <a:gd name="connsiteX112" fmla="*/ 1527039 w 1601048"/>
              <a:gd name="connsiteY112" fmla="*/ 476730 h 1029180"/>
              <a:gd name="connsiteX113" fmla="*/ 1531801 w 1601048"/>
              <a:gd name="connsiteY113" fmla="*/ 469587 h 1029180"/>
              <a:gd name="connsiteX114" fmla="*/ 1546089 w 1601048"/>
              <a:gd name="connsiteY114" fmla="*/ 457680 h 1029180"/>
              <a:gd name="connsiteX115" fmla="*/ 1555614 w 1601048"/>
              <a:gd name="connsiteY115" fmla="*/ 455299 h 1029180"/>
              <a:gd name="connsiteX116" fmla="*/ 1579426 w 1601048"/>
              <a:gd name="connsiteY116" fmla="*/ 457680 h 1029180"/>
              <a:gd name="connsiteX117" fmla="*/ 1586570 w 1601048"/>
              <a:gd name="connsiteY117" fmla="*/ 462443 h 1029180"/>
              <a:gd name="connsiteX118" fmla="*/ 1596095 w 1601048"/>
              <a:gd name="connsiteY118" fmla="*/ 479112 h 1029180"/>
              <a:gd name="connsiteX119" fmla="*/ 1596095 w 1601048"/>
              <a:gd name="connsiteY119" fmla="*/ 564837 h 1029180"/>
              <a:gd name="connsiteX120" fmla="*/ 1588951 w 1601048"/>
              <a:gd name="connsiteY120" fmla="*/ 569599 h 1029180"/>
              <a:gd name="connsiteX121" fmla="*/ 1581807 w 1601048"/>
              <a:gd name="connsiteY121" fmla="*/ 576743 h 1029180"/>
              <a:gd name="connsiteX122" fmla="*/ 1569901 w 1601048"/>
              <a:gd name="connsiteY122" fmla="*/ 598174 h 1029180"/>
              <a:gd name="connsiteX123" fmla="*/ 1562757 w 1601048"/>
              <a:gd name="connsiteY123" fmla="*/ 602937 h 1029180"/>
              <a:gd name="connsiteX124" fmla="*/ 1557995 w 1601048"/>
              <a:gd name="connsiteY124" fmla="*/ 610080 h 1029180"/>
              <a:gd name="connsiteX125" fmla="*/ 1541326 w 1601048"/>
              <a:gd name="connsiteY125" fmla="*/ 617224 h 1029180"/>
              <a:gd name="connsiteX126" fmla="*/ 1510370 w 1601048"/>
              <a:gd name="connsiteY126" fmla="*/ 614843 h 1029180"/>
              <a:gd name="connsiteX127" fmla="*/ 1496082 w 1601048"/>
              <a:gd name="connsiteY127" fmla="*/ 605318 h 1029180"/>
              <a:gd name="connsiteX128" fmla="*/ 1481795 w 1601048"/>
              <a:gd name="connsiteY128" fmla="*/ 595793 h 1029180"/>
              <a:gd name="connsiteX129" fmla="*/ 1474651 w 1601048"/>
              <a:gd name="connsiteY129" fmla="*/ 593412 h 1029180"/>
              <a:gd name="connsiteX130" fmla="*/ 1465126 w 1601048"/>
              <a:gd name="connsiteY130" fmla="*/ 595793 h 1029180"/>
              <a:gd name="connsiteX131" fmla="*/ 1453220 w 1601048"/>
              <a:gd name="connsiteY131" fmla="*/ 610080 h 1029180"/>
              <a:gd name="connsiteX132" fmla="*/ 1446076 w 1601048"/>
              <a:gd name="connsiteY132" fmla="*/ 633893 h 1029180"/>
              <a:gd name="connsiteX133" fmla="*/ 1431789 w 1601048"/>
              <a:gd name="connsiteY133" fmla="*/ 638655 h 1029180"/>
              <a:gd name="connsiteX134" fmla="*/ 1424645 w 1601048"/>
              <a:gd name="connsiteY134" fmla="*/ 645799 h 1029180"/>
              <a:gd name="connsiteX135" fmla="*/ 1417501 w 1601048"/>
              <a:gd name="connsiteY135" fmla="*/ 660087 h 1029180"/>
              <a:gd name="connsiteX136" fmla="*/ 1403214 w 1601048"/>
              <a:gd name="connsiteY136" fmla="*/ 674374 h 1029180"/>
              <a:gd name="connsiteX137" fmla="*/ 1381782 w 1601048"/>
              <a:gd name="connsiteY137" fmla="*/ 695805 h 1029180"/>
              <a:gd name="connsiteX138" fmla="*/ 1372257 w 1601048"/>
              <a:gd name="connsiteY138" fmla="*/ 705330 h 1029180"/>
              <a:gd name="connsiteX139" fmla="*/ 1362732 w 1601048"/>
              <a:gd name="connsiteY139" fmla="*/ 719618 h 1029180"/>
              <a:gd name="connsiteX140" fmla="*/ 1355589 w 1601048"/>
              <a:gd name="connsiteY140" fmla="*/ 726762 h 1029180"/>
              <a:gd name="connsiteX141" fmla="*/ 1341301 w 1601048"/>
              <a:gd name="connsiteY141" fmla="*/ 750574 h 1029180"/>
              <a:gd name="connsiteX142" fmla="*/ 1341301 w 1601048"/>
              <a:gd name="connsiteY142" fmla="*/ 795818 h 1029180"/>
              <a:gd name="connsiteX143" fmla="*/ 1343682 w 1601048"/>
              <a:gd name="connsiteY143" fmla="*/ 802962 h 1029180"/>
              <a:gd name="connsiteX144" fmla="*/ 1360351 w 1601048"/>
              <a:gd name="connsiteY144" fmla="*/ 814868 h 1029180"/>
              <a:gd name="connsiteX145" fmla="*/ 1374639 w 1601048"/>
              <a:gd name="connsiteY145" fmla="*/ 826774 h 1029180"/>
              <a:gd name="connsiteX146" fmla="*/ 1386545 w 1601048"/>
              <a:gd name="connsiteY146" fmla="*/ 848205 h 1029180"/>
              <a:gd name="connsiteX147" fmla="*/ 1384164 w 1601048"/>
              <a:gd name="connsiteY147" fmla="*/ 857730 h 1029180"/>
              <a:gd name="connsiteX148" fmla="*/ 1377020 w 1601048"/>
              <a:gd name="connsiteY148" fmla="*/ 860112 h 1029180"/>
              <a:gd name="connsiteX149" fmla="*/ 1353207 w 1601048"/>
              <a:gd name="connsiteY149" fmla="*/ 857730 h 1029180"/>
              <a:gd name="connsiteX150" fmla="*/ 1298439 w 1601048"/>
              <a:gd name="connsiteY150" fmla="*/ 862493 h 1029180"/>
              <a:gd name="connsiteX151" fmla="*/ 1288914 w 1601048"/>
              <a:gd name="connsiteY151" fmla="*/ 867255 h 1029180"/>
              <a:gd name="connsiteX152" fmla="*/ 1281770 w 1601048"/>
              <a:gd name="connsiteY152" fmla="*/ 874399 h 1029180"/>
              <a:gd name="connsiteX153" fmla="*/ 1267482 w 1601048"/>
              <a:gd name="connsiteY153" fmla="*/ 883924 h 1029180"/>
              <a:gd name="connsiteX154" fmla="*/ 1257957 w 1601048"/>
              <a:gd name="connsiteY154" fmla="*/ 891068 h 1029180"/>
              <a:gd name="connsiteX155" fmla="*/ 1250814 w 1601048"/>
              <a:gd name="connsiteY155" fmla="*/ 895830 h 1029180"/>
              <a:gd name="connsiteX156" fmla="*/ 1243670 w 1601048"/>
              <a:gd name="connsiteY156" fmla="*/ 902974 h 1029180"/>
              <a:gd name="connsiteX157" fmla="*/ 1236526 w 1601048"/>
              <a:gd name="connsiteY157" fmla="*/ 924405 h 1029180"/>
              <a:gd name="connsiteX158" fmla="*/ 1234145 w 1601048"/>
              <a:gd name="connsiteY158" fmla="*/ 931549 h 1029180"/>
              <a:gd name="connsiteX159" fmla="*/ 1217476 w 1601048"/>
              <a:gd name="connsiteY159" fmla="*/ 938693 h 1029180"/>
              <a:gd name="connsiteX160" fmla="*/ 1186520 w 1601048"/>
              <a:gd name="connsiteY160" fmla="*/ 941074 h 1029180"/>
              <a:gd name="connsiteX161" fmla="*/ 1165089 w 1601048"/>
              <a:gd name="connsiteY161" fmla="*/ 950599 h 1029180"/>
              <a:gd name="connsiteX162" fmla="*/ 1157945 w 1601048"/>
              <a:gd name="connsiteY162" fmla="*/ 952980 h 1029180"/>
              <a:gd name="connsiteX163" fmla="*/ 1141276 w 1601048"/>
              <a:gd name="connsiteY163" fmla="*/ 957743 h 1029180"/>
              <a:gd name="connsiteX164" fmla="*/ 1129370 w 1601048"/>
              <a:gd name="connsiteY164" fmla="*/ 962505 h 1029180"/>
              <a:gd name="connsiteX165" fmla="*/ 1122226 w 1601048"/>
              <a:gd name="connsiteY165" fmla="*/ 967268 h 1029180"/>
              <a:gd name="connsiteX166" fmla="*/ 1103176 w 1601048"/>
              <a:gd name="connsiteY166" fmla="*/ 969649 h 1029180"/>
              <a:gd name="connsiteX167" fmla="*/ 1069839 w 1601048"/>
              <a:gd name="connsiteY167" fmla="*/ 974412 h 1029180"/>
              <a:gd name="connsiteX168" fmla="*/ 1060314 w 1601048"/>
              <a:gd name="connsiteY168" fmla="*/ 979174 h 1029180"/>
              <a:gd name="connsiteX169" fmla="*/ 1055551 w 1601048"/>
              <a:gd name="connsiteY169" fmla="*/ 986318 h 1029180"/>
              <a:gd name="connsiteX170" fmla="*/ 1048407 w 1601048"/>
              <a:gd name="connsiteY170" fmla="*/ 991080 h 1029180"/>
              <a:gd name="connsiteX171" fmla="*/ 1043645 w 1601048"/>
              <a:gd name="connsiteY171" fmla="*/ 1005368 h 1029180"/>
              <a:gd name="connsiteX172" fmla="*/ 1041264 w 1601048"/>
              <a:gd name="connsiteY172" fmla="*/ 1022037 h 1029180"/>
              <a:gd name="connsiteX173" fmla="*/ 1024595 w 1601048"/>
              <a:gd name="connsiteY173" fmla="*/ 1029180 h 1029180"/>
              <a:gd name="connsiteX174" fmla="*/ 974589 w 1601048"/>
              <a:gd name="connsiteY174" fmla="*/ 1024418 h 1029180"/>
              <a:gd name="connsiteX175" fmla="*/ 967445 w 1601048"/>
              <a:gd name="connsiteY175" fmla="*/ 1022037 h 1029180"/>
              <a:gd name="connsiteX176" fmla="*/ 960301 w 1601048"/>
              <a:gd name="connsiteY176" fmla="*/ 1017274 h 1029180"/>
              <a:gd name="connsiteX177" fmla="*/ 953157 w 1601048"/>
              <a:gd name="connsiteY177" fmla="*/ 1014893 h 1029180"/>
              <a:gd name="connsiteX178" fmla="*/ 946014 w 1601048"/>
              <a:gd name="connsiteY178" fmla="*/ 1007749 h 1029180"/>
              <a:gd name="connsiteX179" fmla="*/ 931726 w 1601048"/>
              <a:gd name="connsiteY179" fmla="*/ 1000605 h 1029180"/>
              <a:gd name="connsiteX180" fmla="*/ 915057 w 1601048"/>
              <a:gd name="connsiteY180" fmla="*/ 988699 h 1029180"/>
              <a:gd name="connsiteX181" fmla="*/ 900770 w 1601048"/>
              <a:gd name="connsiteY181" fmla="*/ 981555 h 1029180"/>
              <a:gd name="connsiteX182" fmla="*/ 886482 w 1601048"/>
              <a:gd name="connsiteY182" fmla="*/ 974412 h 1029180"/>
              <a:gd name="connsiteX183" fmla="*/ 876957 w 1601048"/>
              <a:gd name="connsiteY183" fmla="*/ 967268 h 1029180"/>
              <a:gd name="connsiteX184" fmla="*/ 810282 w 1601048"/>
              <a:gd name="connsiteY184" fmla="*/ 967268 h 1029180"/>
              <a:gd name="connsiteX185" fmla="*/ 788851 w 1601048"/>
              <a:gd name="connsiteY185" fmla="*/ 974412 h 1029180"/>
              <a:gd name="connsiteX186" fmla="*/ 779326 w 1601048"/>
              <a:gd name="connsiteY186" fmla="*/ 976793 h 1029180"/>
              <a:gd name="connsiteX187" fmla="*/ 769801 w 1601048"/>
              <a:gd name="connsiteY187" fmla="*/ 981555 h 1029180"/>
              <a:gd name="connsiteX188" fmla="*/ 762657 w 1601048"/>
              <a:gd name="connsiteY188" fmla="*/ 988699 h 1029180"/>
              <a:gd name="connsiteX189" fmla="*/ 748370 w 1601048"/>
              <a:gd name="connsiteY189" fmla="*/ 993462 h 1029180"/>
              <a:gd name="connsiteX190" fmla="*/ 741226 w 1601048"/>
              <a:gd name="connsiteY190" fmla="*/ 995843 h 1029180"/>
              <a:gd name="connsiteX191" fmla="*/ 705507 w 1601048"/>
              <a:gd name="connsiteY191" fmla="*/ 1000605 h 1029180"/>
              <a:gd name="connsiteX192" fmla="*/ 676932 w 1601048"/>
              <a:gd name="connsiteY192" fmla="*/ 1002987 h 1029180"/>
              <a:gd name="connsiteX193" fmla="*/ 669789 w 1601048"/>
              <a:gd name="connsiteY193" fmla="*/ 1005368 h 1029180"/>
              <a:gd name="connsiteX194" fmla="*/ 641214 w 1601048"/>
              <a:gd name="connsiteY194" fmla="*/ 1002987 h 1029180"/>
              <a:gd name="connsiteX195" fmla="*/ 626926 w 1601048"/>
              <a:gd name="connsiteY195" fmla="*/ 998224 h 1029180"/>
              <a:gd name="connsiteX196" fmla="*/ 617401 w 1601048"/>
              <a:gd name="connsiteY196" fmla="*/ 995843 h 1029180"/>
              <a:gd name="connsiteX197" fmla="*/ 586445 w 1601048"/>
              <a:gd name="connsiteY197" fmla="*/ 988699 h 1029180"/>
              <a:gd name="connsiteX198" fmla="*/ 576920 w 1601048"/>
              <a:gd name="connsiteY198" fmla="*/ 974412 h 1029180"/>
              <a:gd name="connsiteX199" fmla="*/ 572157 w 1601048"/>
              <a:gd name="connsiteY199" fmla="*/ 962505 h 1029180"/>
              <a:gd name="connsiteX200" fmla="*/ 562632 w 1601048"/>
              <a:gd name="connsiteY200" fmla="*/ 948218 h 1029180"/>
              <a:gd name="connsiteX201" fmla="*/ 557870 w 1601048"/>
              <a:gd name="connsiteY201" fmla="*/ 941074 h 1029180"/>
              <a:gd name="connsiteX202" fmla="*/ 553107 w 1601048"/>
              <a:gd name="connsiteY202" fmla="*/ 931549 h 1029180"/>
              <a:gd name="connsiteX203" fmla="*/ 545964 w 1601048"/>
              <a:gd name="connsiteY203" fmla="*/ 924405 h 1029180"/>
              <a:gd name="connsiteX204" fmla="*/ 541201 w 1601048"/>
              <a:gd name="connsiteY204" fmla="*/ 914880 h 1029180"/>
              <a:gd name="connsiteX205" fmla="*/ 529295 w 1601048"/>
              <a:gd name="connsiteY205" fmla="*/ 900593 h 1029180"/>
              <a:gd name="connsiteX206" fmla="*/ 515007 w 1601048"/>
              <a:gd name="connsiteY206" fmla="*/ 895830 h 1029180"/>
              <a:gd name="connsiteX207" fmla="*/ 474526 w 1601048"/>
              <a:gd name="connsiteY207" fmla="*/ 898212 h 1029180"/>
              <a:gd name="connsiteX208" fmla="*/ 467382 w 1601048"/>
              <a:gd name="connsiteY208" fmla="*/ 902974 h 1029180"/>
              <a:gd name="connsiteX209" fmla="*/ 457857 w 1601048"/>
              <a:gd name="connsiteY209" fmla="*/ 905355 h 1029180"/>
              <a:gd name="connsiteX210" fmla="*/ 450714 w 1601048"/>
              <a:gd name="connsiteY210" fmla="*/ 907737 h 1029180"/>
              <a:gd name="connsiteX211" fmla="*/ 407851 w 1601048"/>
              <a:gd name="connsiteY211" fmla="*/ 910118 h 1029180"/>
              <a:gd name="connsiteX212" fmla="*/ 384039 w 1601048"/>
              <a:gd name="connsiteY212" fmla="*/ 917262 h 1029180"/>
              <a:gd name="connsiteX213" fmla="*/ 376895 w 1601048"/>
              <a:gd name="connsiteY213" fmla="*/ 919643 h 1029180"/>
              <a:gd name="connsiteX214" fmla="*/ 362607 w 1601048"/>
              <a:gd name="connsiteY214" fmla="*/ 926787 h 1029180"/>
              <a:gd name="connsiteX215" fmla="*/ 357845 w 1601048"/>
              <a:gd name="connsiteY215" fmla="*/ 933930 h 1029180"/>
              <a:gd name="connsiteX216" fmla="*/ 341176 w 1601048"/>
              <a:gd name="connsiteY216" fmla="*/ 945837 h 1029180"/>
              <a:gd name="connsiteX217" fmla="*/ 338795 w 1601048"/>
              <a:gd name="connsiteY217" fmla="*/ 952980 h 1029180"/>
              <a:gd name="connsiteX218" fmla="*/ 329270 w 1601048"/>
              <a:gd name="connsiteY218" fmla="*/ 967268 h 1029180"/>
              <a:gd name="connsiteX219" fmla="*/ 319745 w 1601048"/>
              <a:gd name="connsiteY219" fmla="*/ 974412 h 1029180"/>
              <a:gd name="connsiteX220" fmla="*/ 312601 w 1601048"/>
              <a:gd name="connsiteY220" fmla="*/ 979174 h 1029180"/>
              <a:gd name="connsiteX221" fmla="*/ 305457 w 1601048"/>
              <a:gd name="connsiteY221" fmla="*/ 986318 h 1029180"/>
              <a:gd name="connsiteX222" fmla="*/ 286407 w 1601048"/>
              <a:gd name="connsiteY222" fmla="*/ 991080 h 1029180"/>
              <a:gd name="connsiteX223" fmla="*/ 279264 w 1601048"/>
              <a:gd name="connsiteY223" fmla="*/ 988699 h 1029180"/>
              <a:gd name="connsiteX224" fmla="*/ 264976 w 1601048"/>
              <a:gd name="connsiteY224" fmla="*/ 960124 h 1029180"/>
              <a:gd name="connsiteX225" fmla="*/ 257832 w 1601048"/>
              <a:gd name="connsiteY225" fmla="*/ 957743 h 1029180"/>
              <a:gd name="connsiteX226" fmla="*/ 236401 w 1601048"/>
              <a:gd name="connsiteY226" fmla="*/ 960124 h 1029180"/>
              <a:gd name="connsiteX227" fmla="*/ 222114 w 1601048"/>
              <a:gd name="connsiteY227" fmla="*/ 964887 h 1029180"/>
              <a:gd name="connsiteX228" fmla="*/ 195920 w 1601048"/>
              <a:gd name="connsiteY228" fmla="*/ 962505 h 1029180"/>
              <a:gd name="connsiteX229" fmla="*/ 188776 w 1601048"/>
              <a:gd name="connsiteY229" fmla="*/ 960124 h 1029180"/>
              <a:gd name="connsiteX230" fmla="*/ 169726 w 1601048"/>
              <a:gd name="connsiteY230" fmla="*/ 955362 h 1029180"/>
              <a:gd name="connsiteX231" fmla="*/ 153057 w 1601048"/>
              <a:gd name="connsiteY231" fmla="*/ 941074 h 1029180"/>
              <a:gd name="connsiteX232" fmla="*/ 148295 w 1601048"/>
              <a:gd name="connsiteY232" fmla="*/ 933930 h 1029180"/>
              <a:gd name="connsiteX233" fmla="*/ 131626 w 1601048"/>
              <a:gd name="connsiteY233" fmla="*/ 922024 h 1029180"/>
              <a:gd name="connsiteX234" fmla="*/ 124482 w 1601048"/>
              <a:gd name="connsiteY234" fmla="*/ 919643 h 1029180"/>
              <a:gd name="connsiteX235" fmla="*/ 117339 w 1601048"/>
              <a:gd name="connsiteY235" fmla="*/ 912499 h 1029180"/>
              <a:gd name="connsiteX236" fmla="*/ 110195 w 1601048"/>
              <a:gd name="connsiteY236" fmla="*/ 907737 h 1029180"/>
              <a:gd name="connsiteX237" fmla="*/ 105432 w 1601048"/>
              <a:gd name="connsiteY237" fmla="*/ 900593 h 1029180"/>
              <a:gd name="connsiteX238" fmla="*/ 98289 w 1601048"/>
              <a:gd name="connsiteY238" fmla="*/ 895830 h 1029180"/>
              <a:gd name="connsiteX239" fmla="*/ 91145 w 1601048"/>
              <a:gd name="connsiteY239" fmla="*/ 888687 h 1029180"/>
              <a:gd name="connsiteX240" fmla="*/ 84001 w 1601048"/>
              <a:gd name="connsiteY240" fmla="*/ 874399 h 1029180"/>
              <a:gd name="connsiteX241" fmla="*/ 79239 w 1601048"/>
              <a:gd name="connsiteY241" fmla="*/ 860112 h 1029180"/>
              <a:gd name="connsiteX242" fmla="*/ 74476 w 1601048"/>
              <a:gd name="connsiteY242" fmla="*/ 836299 h 1029180"/>
              <a:gd name="connsiteX243" fmla="*/ 72095 w 1601048"/>
              <a:gd name="connsiteY243" fmla="*/ 817249 h 1029180"/>
              <a:gd name="connsiteX244" fmla="*/ 69714 w 1601048"/>
              <a:gd name="connsiteY244" fmla="*/ 805343 h 1029180"/>
              <a:gd name="connsiteX245" fmla="*/ 67332 w 1601048"/>
              <a:gd name="connsiteY245" fmla="*/ 791055 h 1029180"/>
              <a:gd name="connsiteX246" fmla="*/ 69714 w 1601048"/>
              <a:gd name="connsiteY246" fmla="*/ 560074 h 1029180"/>
              <a:gd name="connsiteX247" fmla="*/ 72095 w 1601048"/>
              <a:gd name="connsiteY247" fmla="*/ 550549 h 1029180"/>
              <a:gd name="connsiteX248" fmla="*/ 69714 w 1601048"/>
              <a:gd name="connsiteY248" fmla="*/ 505305 h 1029180"/>
              <a:gd name="connsiteX249" fmla="*/ 60189 w 1601048"/>
              <a:gd name="connsiteY249" fmla="*/ 491018 h 1029180"/>
              <a:gd name="connsiteX250" fmla="*/ 36376 w 1601048"/>
              <a:gd name="connsiteY250" fmla="*/ 469587 h 1029180"/>
              <a:gd name="connsiteX251" fmla="*/ 31614 w 1601048"/>
              <a:gd name="connsiteY251" fmla="*/ 462443 h 1029180"/>
              <a:gd name="connsiteX252" fmla="*/ 17326 w 1601048"/>
              <a:gd name="connsiteY252" fmla="*/ 452918 h 1029180"/>
              <a:gd name="connsiteX253" fmla="*/ 7801 w 1601048"/>
              <a:gd name="connsiteY253" fmla="*/ 445774 h 1029180"/>
              <a:gd name="connsiteX254" fmla="*/ 657 w 1601048"/>
              <a:gd name="connsiteY254" fmla="*/ 431487 h 1029180"/>
              <a:gd name="connsiteX255" fmla="*/ 5420 w 1601048"/>
              <a:gd name="connsiteY255" fmla="*/ 424343 h 1029180"/>
              <a:gd name="connsiteX256" fmla="*/ 12564 w 1601048"/>
              <a:gd name="connsiteY256" fmla="*/ 410055 h 1029180"/>
              <a:gd name="connsiteX257" fmla="*/ 17326 w 1601048"/>
              <a:gd name="connsiteY257" fmla="*/ 400530 h 1029180"/>
              <a:gd name="connsiteX258" fmla="*/ 24470 w 1601048"/>
              <a:gd name="connsiteY258" fmla="*/ 393387 h 1029180"/>
              <a:gd name="connsiteX259" fmla="*/ 41139 w 1601048"/>
              <a:gd name="connsiteY259" fmla="*/ 371955 h 1029180"/>
              <a:gd name="connsiteX260" fmla="*/ 43520 w 1601048"/>
              <a:gd name="connsiteY260" fmla="*/ 364812 h 1029180"/>
              <a:gd name="connsiteX261" fmla="*/ 60189 w 1601048"/>
              <a:gd name="connsiteY261" fmla="*/ 340999 h 1029180"/>
              <a:gd name="connsiteX262" fmla="*/ 72095 w 1601048"/>
              <a:gd name="connsiteY262" fmla="*/ 326712 h 1029180"/>
              <a:gd name="connsiteX263" fmla="*/ 84001 w 1601048"/>
              <a:gd name="connsiteY263" fmla="*/ 305280 h 1029180"/>
              <a:gd name="connsiteX264" fmla="*/ 93526 w 1601048"/>
              <a:gd name="connsiteY264" fmla="*/ 290993 h 1029180"/>
              <a:gd name="connsiteX265" fmla="*/ 98289 w 1601048"/>
              <a:gd name="connsiteY265" fmla="*/ 283849 h 1029180"/>
              <a:gd name="connsiteX266" fmla="*/ 105432 w 1601048"/>
              <a:gd name="connsiteY266" fmla="*/ 274324 h 1029180"/>
              <a:gd name="connsiteX267" fmla="*/ 114957 w 1601048"/>
              <a:gd name="connsiteY267" fmla="*/ 260037 h 1029180"/>
              <a:gd name="connsiteX268" fmla="*/ 122101 w 1601048"/>
              <a:gd name="connsiteY268" fmla="*/ 245749 h 1029180"/>
              <a:gd name="connsiteX269" fmla="*/ 129245 w 1601048"/>
              <a:gd name="connsiteY269" fmla="*/ 240987 h 1029180"/>
              <a:gd name="connsiteX270" fmla="*/ 131626 w 1601048"/>
              <a:gd name="connsiteY270" fmla="*/ 231462 h 102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1601048" h="1029180">
                <a:moveTo>
                  <a:pt x="131626" y="231462"/>
                </a:moveTo>
                <a:lnTo>
                  <a:pt x="145914" y="226699"/>
                </a:lnTo>
                <a:lnTo>
                  <a:pt x="153057" y="224318"/>
                </a:lnTo>
                <a:cubicBezTo>
                  <a:pt x="155438" y="222730"/>
                  <a:pt x="157586" y="220717"/>
                  <a:pt x="160201" y="219555"/>
                </a:cubicBezTo>
                <a:cubicBezTo>
                  <a:pt x="164789" y="217516"/>
                  <a:pt x="169726" y="216380"/>
                  <a:pt x="174489" y="214793"/>
                </a:cubicBezTo>
                <a:cubicBezTo>
                  <a:pt x="176870" y="213999"/>
                  <a:pt x="179387" y="213535"/>
                  <a:pt x="181632" y="212412"/>
                </a:cubicBezTo>
                <a:cubicBezTo>
                  <a:pt x="193402" y="206526"/>
                  <a:pt x="187789" y="208771"/>
                  <a:pt x="198301" y="205268"/>
                </a:cubicBezTo>
                <a:cubicBezTo>
                  <a:pt x="203064" y="202093"/>
                  <a:pt x="207469" y="198303"/>
                  <a:pt x="212589" y="195743"/>
                </a:cubicBezTo>
                <a:cubicBezTo>
                  <a:pt x="215764" y="194155"/>
                  <a:pt x="219070" y="192806"/>
                  <a:pt x="222114" y="190980"/>
                </a:cubicBezTo>
                <a:cubicBezTo>
                  <a:pt x="227022" y="188035"/>
                  <a:pt x="231087" y="183581"/>
                  <a:pt x="236401" y="181455"/>
                </a:cubicBezTo>
                <a:cubicBezTo>
                  <a:pt x="247758" y="176913"/>
                  <a:pt x="252193" y="174669"/>
                  <a:pt x="264976" y="171930"/>
                </a:cubicBezTo>
                <a:cubicBezTo>
                  <a:pt x="270464" y="170754"/>
                  <a:pt x="276089" y="170343"/>
                  <a:pt x="281645" y="169549"/>
                </a:cubicBezTo>
                <a:cubicBezTo>
                  <a:pt x="299602" y="163564"/>
                  <a:pt x="277468" y="171638"/>
                  <a:pt x="295932" y="162405"/>
                </a:cubicBezTo>
                <a:cubicBezTo>
                  <a:pt x="298177" y="161282"/>
                  <a:pt x="300831" y="161146"/>
                  <a:pt x="303076" y="160024"/>
                </a:cubicBezTo>
                <a:cubicBezTo>
                  <a:pt x="305636" y="158744"/>
                  <a:pt x="307605" y="156424"/>
                  <a:pt x="310220" y="155262"/>
                </a:cubicBezTo>
                <a:cubicBezTo>
                  <a:pt x="310234" y="155256"/>
                  <a:pt x="328072" y="149311"/>
                  <a:pt x="331651" y="148118"/>
                </a:cubicBezTo>
                <a:lnTo>
                  <a:pt x="345939" y="143355"/>
                </a:lnTo>
                <a:cubicBezTo>
                  <a:pt x="348320" y="142561"/>
                  <a:pt x="350647" y="141583"/>
                  <a:pt x="353082" y="140974"/>
                </a:cubicBezTo>
                <a:cubicBezTo>
                  <a:pt x="389650" y="131833"/>
                  <a:pt x="354286" y="139979"/>
                  <a:pt x="405470" y="131449"/>
                </a:cubicBezTo>
                <a:cubicBezTo>
                  <a:pt x="410232" y="130655"/>
                  <a:pt x="414949" y="129505"/>
                  <a:pt x="419757" y="129068"/>
                </a:cubicBezTo>
                <a:cubicBezTo>
                  <a:pt x="432430" y="127916"/>
                  <a:pt x="445157" y="127481"/>
                  <a:pt x="457857" y="126687"/>
                </a:cubicBezTo>
                <a:cubicBezTo>
                  <a:pt x="461826" y="125893"/>
                  <a:pt x="465837" y="125287"/>
                  <a:pt x="469764" y="124305"/>
                </a:cubicBezTo>
                <a:cubicBezTo>
                  <a:pt x="472199" y="123696"/>
                  <a:pt x="474431" y="122337"/>
                  <a:pt x="476907" y="121924"/>
                </a:cubicBezTo>
                <a:cubicBezTo>
                  <a:pt x="483997" y="120742"/>
                  <a:pt x="491195" y="120337"/>
                  <a:pt x="498339" y="119543"/>
                </a:cubicBezTo>
                <a:cubicBezTo>
                  <a:pt x="500720" y="118749"/>
                  <a:pt x="503707" y="118937"/>
                  <a:pt x="505482" y="117162"/>
                </a:cubicBezTo>
                <a:cubicBezTo>
                  <a:pt x="508426" y="114218"/>
                  <a:pt x="511203" y="104764"/>
                  <a:pt x="512626" y="100493"/>
                </a:cubicBezTo>
                <a:cubicBezTo>
                  <a:pt x="512271" y="96588"/>
                  <a:pt x="511504" y="73268"/>
                  <a:pt x="507864" y="64774"/>
                </a:cubicBezTo>
                <a:cubicBezTo>
                  <a:pt x="506737" y="62143"/>
                  <a:pt x="504689" y="60011"/>
                  <a:pt x="503101" y="57630"/>
                </a:cubicBezTo>
                <a:lnTo>
                  <a:pt x="495957" y="36199"/>
                </a:lnTo>
                <a:cubicBezTo>
                  <a:pt x="495163" y="33818"/>
                  <a:pt x="494185" y="31490"/>
                  <a:pt x="493576" y="29055"/>
                </a:cubicBezTo>
                <a:lnTo>
                  <a:pt x="491195" y="19530"/>
                </a:lnTo>
                <a:cubicBezTo>
                  <a:pt x="491989" y="16355"/>
                  <a:pt x="491761" y="12728"/>
                  <a:pt x="493576" y="10005"/>
                </a:cubicBezTo>
                <a:cubicBezTo>
                  <a:pt x="495258" y="7483"/>
                  <a:pt x="508599" y="1303"/>
                  <a:pt x="510245" y="480"/>
                </a:cubicBezTo>
                <a:cubicBezTo>
                  <a:pt x="516595" y="1274"/>
                  <a:pt x="523571" y="0"/>
                  <a:pt x="529295" y="2862"/>
                </a:cubicBezTo>
                <a:cubicBezTo>
                  <a:pt x="532470" y="4450"/>
                  <a:pt x="532296" y="9305"/>
                  <a:pt x="534057" y="12387"/>
                </a:cubicBezTo>
                <a:cubicBezTo>
                  <a:pt x="535477" y="14872"/>
                  <a:pt x="536585" y="17742"/>
                  <a:pt x="538820" y="19530"/>
                </a:cubicBezTo>
                <a:cubicBezTo>
                  <a:pt x="540780" y="21098"/>
                  <a:pt x="543719" y="20789"/>
                  <a:pt x="545964" y="21912"/>
                </a:cubicBezTo>
                <a:cubicBezTo>
                  <a:pt x="562702" y="30282"/>
                  <a:pt x="540873" y="24635"/>
                  <a:pt x="567395" y="29055"/>
                </a:cubicBezTo>
                <a:cubicBezTo>
                  <a:pt x="574421" y="33739"/>
                  <a:pt x="575951" y="34084"/>
                  <a:pt x="581682" y="40962"/>
                </a:cubicBezTo>
                <a:cubicBezTo>
                  <a:pt x="586962" y="47297"/>
                  <a:pt x="586967" y="50210"/>
                  <a:pt x="591207" y="57630"/>
                </a:cubicBezTo>
                <a:cubicBezTo>
                  <a:pt x="592627" y="60115"/>
                  <a:pt x="594382" y="62393"/>
                  <a:pt x="595970" y="64774"/>
                </a:cubicBezTo>
                <a:cubicBezTo>
                  <a:pt x="603633" y="87765"/>
                  <a:pt x="591346" y="52025"/>
                  <a:pt x="603114" y="81443"/>
                </a:cubicBezTo>
                <a:cubicBezTo>
                  <a:pt x="604978" y="86104"/>
                  <a:pt x="604326" y="92180"/>
                  <a:pt x="607876" y="95730"/>
                </a:cubicBezTo>
                <a:lnTo>
                  <a:pt x="622164" y="110018"/>
                </a:lnTo>
                <a:cubicBezTo>
                  <a:pt x="622958" y="112399"/>
                  <a:pt x="622770" y="115387"/>
                  <a:pt x="624545" y="117162"/>
                </a:cubicBezTo>
                <a:cubicBezTo>
                  <a:pt x="626320" y="118937"/>
                  <a:pt x="630230" y="117500"/>
                  <a:pt x="631689" y="119543"/>
                </a:cubicBezTo>
                <a:cubicBezTo>
                  <a:pt x="634607" y="123628"/>
                  <a:pt x="633666" y="129653"/>
                  <a:pt x="636451" y="133830"/>
                </a:cubicBezTo>
                <a:cubicBezTo>
                  <a:pt x="644949" y="146576"/>
                  <a:pt x="639193" y="138954"/>
                  <a:pt x="655501" y="155262"/>
                </a:cubicBezTo>
                <a:lnTo>
                  <a:pt x="662645" y="162405"/>
                </a:lnTo>
                <a:cubicBezTo>
                  <a:pt x="665026" y="164786"/>
                  <a:pt x="666987" y="167681"/>
                  <a:pt x="669789" y="169549"/>
                </a:cubicBezTo>
                <a:lnTo>
                  <a:pt x="676932" y="174312"/>
                </a:lnTo>
                <a:cubicBezTo>
                  <a:pt x="678520" y="176693"/>
                  <a:pt x="680415" y="178895"/>
                  <a:pt x="681695" y="181455"/>
                </a:cubicBezTo>
                <a:cubicBezTo>
                  <a:pt x="682818" y="183700"/>
                  <a:pt x="683087" y="186292"/>
                  <a:pt x="684076" y="188599"/>
                </a:cubicBezTo>
                <a:cubicBezTo>
                  <a:pt x="685474" y="191862"/>
                  <a:pt x="687251" y="194949"/>
                  <a:pt x="688839" y="198124"/>
                </a:cubicBezTo>
                <a:cubicBezTo>
                  <a:pt x="690427" y="207651"/>
                  <a:pt x="690943" y="219277"/>
                  <a:pt x="698364" y="226699"/>
                </a:cubicBezTo>
                <a:cubicBezTo>
                  <a:pt x="700388" y="228723"/>
                  <a:pt x="703126" y="229874"/>
                  <a:pt x="705507" y="231462"/>
                </a:cubicBezTo>
                <a:cubicBezTo>
                  <a:pt x="706301" y="233843"/>
                  <a:pt x="706114" y="236830"/>
                  <a:pt x="707889" y="238605"/>
                </a:cubicBezTo>
                <a:cubicBezTo>
                  <a:pt x="722901" y="253617"/>
                  <a:pt x="717344" y="244524"/>
                  <a:pt x="729320" y="250512"/>
                </a:cubicBezTo>
                <a:cubicBezTo>
                  <a:pt x="731880" y="251792"/>
                  <a:pt x="733849" y="254112"/>
                  <a:pt x="736464" y="255274"/>
                </a:cubicBezTo>
                <a:cubicBezTo>
                  <a:pt x="741051" y="257313"/>
                  <a:pt x="750751" y="260037"/>
                  <a:pt x="750751" y="260037"/>
                </a:cubicBezTo>
                <a:cubicBezTo>
                  <a:pt x="772182" y="259243"/>
                  <a:pt x="793643" y="259036"/>
                  <a:pt x="815045" y="257655"/>
                </a:cubicBezTo>
                <a:cubicBezTo>
                  <a:pt x="818752" y="257416"/>
                  <a:pt x="827795" y="254199"/>
                  <a:pt x="831714" y="252893"/>
                </a:cubicBezTo>
                <a:cubicBezTo>
                  <a:pt x="856320" y="253687"/>
                  <a:pt x="880951" y="253909"/>
                  <a:pt x="905532" y="255274"/>
                </a:cubicBezTo>
                <a:cubicBezTo>
                  <a:pt x="909573" y="255498"/>
                  <a:pt x="913414" y="257231"/>
                  <a:pt x="917439" y="257655"/>
                </a:cubicBezTo>
                <a:cubicBezTo>
                  <a:pt x="967773" y="262954"/>
                  <a:pt x="933217" y="257247"/>
                  <a:pt x="974589" y="262418"/>
                </a:cubicBezTo>
                <a:cubicBezTo>
                  <a:pt x="982712" y="263433"/>
                  <a:pt x="992655" y="265555"/>
                  <a:pt x="1000782" y="267180"/>
                </a:cubicBezTo>
                <a:cubicBezTo>
                  <a:pt x="1003163" y="268768"/>
                  <a:pt x="1006041" y="269789"/>
                  <a:pt x="1007926" y="271943"/>
                </a:cubicBezTo>
                <a:cubicBezTo>
                  <a:pt x="1011695" y="276250"/>
                  <a:pt x="1017451" y="286230"/>
                  <a:pt x="1017451" y="286230"/>
                </a:cubicBezTo>
                <a:cubicBezTo>
                  <a:pt x="1018245" y="289405"/>
                  <a:pt x="1018543" y="292747"/>
                  <a:pt x="1019832" y="295755"/>
                </a:cubicBezTo>
                <a:cubicBezTo>
                  <a:pt x="1021589" y="299855"/>
                  <a:pt x="1028307" y="307755"/>
                  <a:pt x="1031739" y="310043"/>
                </a:cubicBezTo>
                <a:cubicBezTo>
                  <a:pt x="1033827" y="311435"/>
                  <a:pt x="1036501" y="311630"/>
                  <a:pt x="1038882" y="312424"/>
                </a:cubicBezTo>
                <a:cubicBezTo>
                  <a:pt x="1059197" y="325969"/>
                  <a:pt x="1039971" y="314905"/>
                  <a:pt x="1091270" y="319568"/>
                </a:cubicBezTo>
                <a:cubicBezTo>
                  <a:pt x="1095998" y="319998"/>
                  <a:pt x="1104349" y="325173"/>
                  <a:pt x="1107939" y="326712"/>
                </a:cubicBezTo>
                <a:cubicBezTo>
                  <a:pt x="1110246" y="327701"/>
                  <a:pt x="1112669" y="328404"/>
                  <a:pt x="1115082" y="329093"/>
                </a:cubicBezTo>
                <a:cubicBezTo>
                  <a:pt x="1118229" y="329992"/>
                  <a:pt x="1121472" y="330534"/>
                  <a:pt x="1124607" y="331474"/>
                </a:cubicBezTo>
                <a:cubicBezTo>
                  <a:pt x="1131820" y="333638"/>
                  <a:pt x="1138895" y="336237"/>
                  <a:pt x="1146039" y="338618"/>
                </a:cubicBezTo>
                <a:lnTo>
                  <a:pt x="1153182" y="340999"/>
                </a:lnTo>
                <a:lnTo>
                  <a:pt x="1160326" y="343380"/>
                </a:lnTo>
                <a:cubicBezTo>
                  <a:pt x="1170645" y="342586"/>
                  <a:pt x="1182296" y="346134"/>
                  <a:pt x="1191282" y="340999"/>
                </a:cubicBezTo>
                <a:cubicBezTo>
                  <a:pt x="1196155" y="338214"/>
                  <a:pt x="1192922" y="329894"/>
                  <a:pt x="1193664" y="324330"/>
                </a:cubicBezTo>
                <a:cubicBezTo>
                  <a:pt x="1195861" y="307855"/>
                  <a:pt x="1194216" y="309364"/>
                  <a:pt x="1198426" y="298137"/>
                </a:cubicBezTo>
                <a:cubicBezTo>
                  <a:pt x="1201788" y="289173"/>
                  <a:pt x="1202255" y="284472"/>
                  <a:pt x="1210332" y="279087"/>
                </a:cubicBezTo>
                <a:cubicBezTo>
                  <a:pt x="1212421" y="277695"/>
                  <a:pt x="1215095" y="277499"/>
                  <a:pt x="1217476" y="276705"/>
                </a:cubicBezTo>
                <a:lnTo>
                  <a:pt x="1227001" y="290993"/>
                </a:lnTo>
                <a:cubicBezTo>
                  <a:pt x="1228589" y="293374"/>
                  <a:pt x="1228987" y="297443"/>
                  <a:pt x="1231764" y="298137"/>
                </a:cubicBezTo>
                <a:lnTo>
                  <a:pt x="1241289" y="300518"/>
                </a:lnTo>
                <a:cubicBezTo>
                  <a:pt x="1251608" y="299724"/>
                  <a:pt x="1262023" y="299751"/>
                  <a:pt x="1272245" y="298137"/>
                </a:cubicBezTo>
                <a:cubicBezTo>
                  <a:pt x="1277204" y="297354"/>
                  <a:pt x="1281770" y="294962"/>
                  <a:pt x="1286532" y="293374"/>
                </a:cubicBezTo>
                <a:lnTo>
                  <a:pt x="1307964" y="286230"/>
                </a:lnTo>
                <a:cubicBezTo>
                  <a:pt x="1310345" y="285436"/>
                  <a:pt x="1312862" y="284971"/>
                  <a:pt x="1315107" y="283849"/>
                </a:cubicBezTo>
                <a:cubicBezTo>
                  <a:pt x="1324542" y="279132"/>
                  <a:pt x="1323970" y="278557"/>
                  <a:pt x="1334157" y="276705"/>
                </a:cubicBezTo>
                <a:cubicBezTo>
                  <a:pt x="1339679" y="275701"/>
                  <a:pt x="1345282" y="275199"/>
                  <a:pt x="1350826" y="274324"/>
                </a:cubicBezTo>
                <a:lnTo>
                  <a:pt x="1379401" y="269562"/>
                </a:lnTo>
                <a:cubicBezTo>
                  <a:pt x="1387339" y="270356"/>
                  <a:pt x="1395298" y="270954"/>
                  <a:pt x="1403214" y="271943"/>
                </a:cubicBezTo>
                <a:cubicBezTo>
                  <a:pt x="1408005" y="272542"/>
                  <a:pt x="1412703" y="273791"/>
                  <a:pt x="1417501" y="274324"/>
                </a:cubicBezTo>
                <a:cubicBezTo>
                  <a:pt x="1427001" y="275379"/>
                  <a:pt x="1436551" y="275911"/>
                  <a:pt x="1446076" y="276705"/>
                </a:cubicBezTo>
                <a:cubicBezTo>
                  <a:pt x="1449251" y="278293"/>
                  <a:pt x="1452874" y="279195"/>
                  <a:pt x="1455601" y="281468"/>
                </a:cubicBezTo>
                <a:cubicBezTo>
                  <a:pt x="1459863" y="285019"/>
                  <a:pt x="1461119" y="290878"/>
                  <a:pt x="1462745" y="295755"/>
                </a:cubicBezTo>
                <a:cubicBezTo>
                  <a:pt x="1461987" y="304095"/>
                  <a:pt x="1461947" y="326718"/>
                  <a:pt x="1455601" y="336237"/>
                </a:cubicBezTo>
                <a:lnTo>
                  <a:pt x="1450839" y="343380"/>
                </a:lnTo>
                <a:cubicBezTo>
                  <a:pt x="1450045" y="346555"/>
                  <a:pt x="1448457" y="349632"/>
                  <a:pt x="1448457" y="352905"/>
                </a:cubicBezTo>
                <a:cubicBezTo>
                  <a:pt x="1448457" y="362644"/>
                  <a:pt x="1453735" y="369766"/>
                  <a:pt x="1455601" y="379099"/>
                </a:cubicBezTo>
                <a:lnTo>
                  <a:pt x="1457982" y="391005"/>
                </a:lnTo>
                <a:cubicBezTo>
                  <a:pt x="1457923" y="392062"/>
                  <a:pt x="1459694" y="428065"/>
                  <a:pt x="1453220" y="441012"/>
                </a:cubicBezTo>
                <a:cubicBezTo>
                  <a:pt x="1451940" y="443572"/>
                  <a:pt x="1450045" y="445774"/>
                  <a:pt x="1448457" y="448155"/>
                </a:cubicBezTo>
                <a:cubicBezTo>
                  <a:pt x="1445694" y="464735"/>
                  <a:pt x="1443321" y="471758"/>
                  <a:pt x="1448457" y="491018"/>
                </a:cubicBezTo>
                <a:cubicBezTo>
                  <a:pt x="1449325" y="494272"/>
                  <a:pt x="1452799" y="496294"/>
                  <a:pt x="1455601" y="498162"/>
                </a:cubicBezTo>
                <a:cubicBezTo>
                  <a:pt x="1457690" y="499554"/>
                  <a:pt x="1460500" y="499421"/>
                  <a:pt x="1462745" y="500543"/>
                </a:cubicBezTo>
                <a:cubicBezTo>
                  <a:pt x="1485390" y="511864"/>
                  <a:pt x="1447312" y="497779"/>
                  <a:pt x="1484176" y="510068"/>
                </a:cubicBezTo>
                <a:lnTo>
                  <a:pt x="1491320" y="512449"/>
                </a:lnTo>
                <a:cubicBezTo>
                  <a:pt x="1507696" y="523366"/>
                  <a:pt x="1500177" y="520164"/>
                  <a:pt x="1512751" y="524355"/>
                </a:cubicBezTo>
                <a:cubicBezTo>
                  <a:pt x="1518651" y="506655"/>
                  <a:pt x="1512297" y="527535"/>
                  <a:pt x="1517514" y="491018"/>
                </a:cubicBezTo>
                <a:cubicBezTo>
                  <a:pt x="1518813" y="481926"/>
                  <a:pt x="1521000" y="483976"/>
                  <a:pt x="1527039" y="476730"/>
                </a:cubicBezTo>
                <a:cubicBezTo>
                  <a:pt x="1528871" y="474532"/>
                  <a:pt x="1529969" y="471785"/>
                  <a:pt x="1531801" y="469587"/>
                </a:cubicBezTo>
                <a:cubicBezTo>
                  <a:pt x="1534979" y="465773"/>
                  <a:pt x="1541233" y="459761"/>
                  <a:pt x="1546089" y="457680"/>
                </a:cubicBezTo>
                <a:cubicBezTo>
                  <a:pt x="1549097" y="456391"/>
                  <a:pt x="1552439" y="456093"/>
                  <a:pt x="1555614" y="455299"/>
                </a:cubicBezTo>
                <a:cubicBezTo>
                  <a:pt x="1563551" y="456093"/>
                  <a:pt x="1571653" y="455886"/>
                  <a:pt x="1579426" y="457680"/>
                </a:cubicBezTo>
                <a:cubicBezTo>
                  <a:pt x="1582215" y="458324"/>
                  <a:pt x="1584546" y="460419"/>
                  <a:pt x="1586570" y="462443"/>
                </a:cubicBezTo>
                <a:cubicBezTo>
                  <a:pt x="1589934" y="465807"/>
                  <a:pt x="1594229" y="475380"/>
                  <a:pt x="1596095" y="479112"/>
                </a:cubicBezTo>
                <a:cubicBezTo>
                  <a:pt x="1597303" y="502070"/>
                  <a:pt x="1601048" y="541309"/>
                  <a:pt x="1596095" y="564837"/>
                </a:cubicBezTo>
                <a:cubicBezTo>
                  <a:pt x="1595505" y="567637"/>
                  <a:pt x="1591150" y="567767"/>
                  <a:pt x="1588951" y="569599"/>
                </a:cubicBezTo>
                <a:cubicBezTo>
                  <a:pt x="1586364" y="571755"/>
                  <a:pt x="1584188" y="574362"/>
                  <a:pt x="1581807" y="576743"/>
                </a:cubicBezTo>
                <a:cubicBezTo>
                  <a:pt x="1579326" y="584188"/>
                  <a:pt x="1576920" y="593494"/>
                  <a:pt x="1569901" y="598174"/>
                </a:cubicBezTo>
                <a:lnTo>
                  <a:pt x="1562757" y="602937"/>
                </a:lnTo>
                <a:cubicBezTo>
                  <a:pt x="1561170" y="605318"/>
                  <a:pt x="1560018" y="608057"/>
                  <a:pt x="1557995" y="610080"/>
                </a:cubicBezTo>
                <a:cubicBezTo>
                  <a:pt x="1552513" y="615562"/>
                  <a:pt x="1548614" y="615402"/>
                  <a:pt x="1541326" y="617224"/>
                </a:cubicBezTo>
                <a:cubicBezTo>
                  <a:pt x="1531007" y="616430"/>
                  <a:pt x="1520378" y="617477"/>
                  <a:pt x="1510370" y="614843"/>
                </a:cubicBezTo>
                <a:cubicBezTo>
                  <a:pt x="1504835" y="613386"/>
                  <a:pt x="1500845" y="608493"/>
                  <a:pt x="1496082" y="605318"/>
                </a:cubicBezTo>
                <a:lnTo>
                  <a:pt x="1481795" y="595793"/>
                </a:lnTo>
                <a:lnTo>
                  <a:pt x="1474651" y="593412"/>
                </a:lnTo>
                <a:cubicBezTo>
                  <a:pt x="1471476" y="594206"/>
                  <a:pt x="1467968" y="594169"/>
                  <a:pt x="1465126" y="595793"/>
                </a:cubicBezTo>
                <a:cubicBezTo>
                  <a:pt x="1460190" y="598614"/>
                  <a:pt x="1456255" y="605528"/>
                  <a:pt x="1453220" y="610080"/>
                </a:cubicBezTo>
                <a:cubicBezTo>
                  <a:pt x="1452554" y="614743"/>
                  <a:pt x="1452872" y="629646"/>
                  <a:pt x="1446076" y="633893"/>
                </a:cubicBezTo>
                <a:cubicBezTo>
                  <a:pt x="1441819" y="636554"/>
                  <a:pt x="1431789" y="638655"/>
                  <a:pt x="1431789" y="638655"/>
                </a:cubicBezTo>
                <a:cubicBezTo>
                  <a:pt x="1429408" y="641036"/>
                  <a:pt x="1426513" y="642997"/>
                  <a:pt x="1424645" y="645799"/>
                </a:cubicBezTo>
                <a:cubicBezTo>
                  <a:pt x="1413611" y="662351"/>
                  <a:pt x="1432491" y="643223"/>
                  <a:pt x="1417501" y="660087"/>
                </a:cubicBezTo>
                <a:cubicBezTo>
                  <a:pt x="1413027" y="665121"/>
                  <a:pt x="1407976" y="669612"/>
                  <a:pt x="1403214" y="674374"/>
                </a:cubicBezTo>
                <a:lnTo>
                  <a:pt x="1381782" y="695805"/>
                </a:lnTo>
                <a:cubicBezTo>
                  <a:pt x="1378607" y="698980"/>
                  <a:pt x="1374748" y="701594"/>
                  <a:pt x="1372257" y="705330"/>
                </a:cubicBezTo>
                <a:cubicBezTo>
                  <a:pt x="1369082" y="710093"/>
                  <a:pt x="1366779" y="715570"/>
                  <a:pt x="1362732" y="719618"/>
                </a:cubicBezTo>
                <a:cubicBezTo>
                  <a:pt x="1360351" y="721999"/>
                  <a:pt x="1357656" y="724104"/>
                  <a:pt x="1355589" y="726762"/>
                </a:cubicBezTo>
                <a:cubicBezTo>
                  <a:pt x="1347543" y="737107"/>
                  <a:pt x="1346486" y="740206"/>
                  <a:pt x="1341301" y="750574"/>
                </a:cubicBezTo>
                <a:cubicBezTo>
                  <a:pt x="1338409" y="773714"/>
                  <a:pt x="1337551" y="769567"/>
                  <a:pt x="1341301" y="795818"/>
                </a:cubicBezTo>
                <a:cubicBezTo>
                  <a:pt x="1341656" y="798303"/>
                  <a:pt x="1342075" y="801034"/>
                  <a:pt x="1343682" y="802962"/>
                </a:cubicBezTo>
                <a:cubicBezTo>
                  <a:pt x="1347577" y="807636"/>
                  <a:pt x="1355617" y="810923"/>
                  <a:pt x="1360351" y="814868"/>
                </a:cubicBezTo>
                <a:cubicBezTo>
                  <a:pt x="1378679" y="830141"/>
                  <a:pt x="1356909" y="814955"/>
                  <a:pt x="1374639" y="826774"/>
                </a:cubicBezTo>
                <a:cubicBezTo>
                  <a:pt x="1385556" y="843150"/>
                  <a:pt x="1382354" y="835632"/>
                  <a:pt x="1386545" y="848205"/>
                </a:cubicBezTo>
                <a:cubicBezTo>
                  <a:pt x="1385751" y="851380"/>
                  <a:pt x="1386208" y="855174"/>
                  <a:pt x="1384164" y="857730"/>
                </a:cubicBezTo>
                <a:cubicBezTo>
                  <a:pt x="1382596" y="859690"/>
                  <a:pt x="1379530" y="860112"/>
                  <a:pt x="1377020" y="860112"/>
                </a:cubicBezTo>
                <a:cubicBezTo>
                  <a:pt x="1369043" y="860112"/>
                  <a:pt x="1361145" y="858524"/>
                  <a:pt x="1353207" y="857730"/>
                </a:cubicBezTo>
                <a:cubicBezTo>
                  <a:pt x="1338475" y="858467"/>
                  <a:pt x="1315072" y="855365"/>
                  <a:pt x="1298439" y="862493"/>
                </a:cubicBezTo>
                <a:cubicBezTo>
                  <a:pt x="1295176" y="863891"/>
                  <a:pt x="1292089" y="865668"/>
                  <a:pt x="1288914" y="867255"/>
                </a:cubicBezTo>
                <a:cubicBezTo>
                  <a:pt x="1286533" y="869636"/>
                  <a:pt x="1284428" y="872331"/>
                  <a:pt x="1281770" y="874399"/>
                </a:cubicBezTo>
                <a:cubicBezTo>
                  <a:pt x="1277252" y="877913"/>
                  <a:pt x="1272061" y="880490"/>
                  <a:pt x="1267482" y="883924"/>
                </a:cubicBezTo>
                <a:cubicBezTo>
                  <a:pt x="1264307" y="886305"/>
                  <a:pt x="1261187" y="888761"/>
                  <a:pt x="1257957" y="891068"/>
                </a:cubicBezTo>
                <a:cubicBezTo>
                  <a:pt x="1255628" y="892731"/>
                  <a:pt x="1253012" y="893998"/>
                  <a:pt x="1250814" y="895830"/>
                </a:cubicBezTo>
                <a:cubicBezTo>
                  <a:pt x="1248227" y="897986"/>
                  <a:pt x="1246051" y="900593"/>
                  <a:pt x="1243670" y="902974"/>
                </a:cubicBezTo>
                <a:lnTo>
                  <a:pt x="1236526" y="924405"/>
                </a:lnTo>
                <a:cubicBezTo>
                  <a:pt x="1235732" y="926786"/>
                  <a:pt x="1236233" y="930157"/>
                  <a:pt x="1234145" y="931549"/>
                </a:cubicBezTo>
                <a:cubicBezTo>
                  <a:pt x="1226871" y="936399"/>
                  <a:pt x="1226813" y="937595"/>
                  <a:pt x="1217476" y="938693"/>
                </a:cubicBezTo>
                <a:cubicBezTo>
                  <a:pt x="1207198" y="939902"/>
                  <a:pt x="1196839" y="940280"/>
                  <a:pt x="1186520" y="941074"/>
                </a:cubicBezTo>
                <a:cubicBezTo>
                  <a:pt x="1149646" y="953366"/>
                  <a:pt x="1187736" y="939276"/>
                  <a:pt x="1165089" y="950599"/>
                </a:cubicBezTo>
                <a:cubicBezTo>
                  <a:pt x="1162844" y="951721"/>
                  <a:pt x="1160359" y="952290"/>
                  <a:pt x="1157945" y="952980"/>
                </a:cubicBezTo>
                <a:cubicBezTo>
                  <a:pt x="1147446" y="955980"/>
                  <a:pt x="1150404" y="954320"/>
                  <a:pt x="1141276" y="957743"/>
                </a:cubicBezTo>
                <a:cubicBezTo>
                  <a:pt x="1137274" y="959244"/>
                  <a:pt x="1133193" y="960593"/>
                  <a:pt x="1129370" y="962505"/>
                </a:cubicBezTo>
                <a:cubicBezTo>
                  <a:pt x="1126810" y="963785"/>
                  <a:pt x="1124987" y="966515"/>
                  <a:pt x="1122226" y="967268"/>
                </a:cubicBezTo>
                <a:cubicBezTo>
                  <a:pt x="1116052" y="968952"/>
                  <a:pt x="1109526" y="968855"/>
                  <a:pt x="1103176" y="969649"/>
                </a:cubicBezTo>
                <a:cubicBezTo>
                  <a:pt x="1080992" y="977043"/>
                  <a:pt x="1122014" y="963976"/>
                  <a:pt x="1069839" y="974412"/>
                </a:cubicBezTo>
                <a:cubicBezTo>
                  <a:pt x="1066358" y="975108"/>
                  <a:pt x="1063489" y="977587"/>
                  <a:pt x="1060314" y="979174"/>
                </a:cubicBezTo>
                <a:cubicBezTo>
                  <a:pt x="1058726" y="981555"/>
                  <a:pt x="1057575" y="984294"/>
                  <a:pt x="1055551" y="986318"/>
                </a:cubicBezTo>
                <a:cubicBezTo>
                  <a:pt x="1053527" y="988342"/>
                  <a:pt x="1049924" y="988653"/>
                  <a:pt x="1048407" y="991080"/>
                </a:cubicBezTo>
                <a:cubicBezTo>
                  <a:pt x="1045746" y="995337"/>
                  <a:pt x="1045232" y="1000605"/>
                  <a:pt x="1043645" y="1005368"/>
                </a:cubicBezTo>
                <a:cubicBezTo>
                  <a:pt x="1042851" y="1010924"/>
                  <a:pt x="1043990" y="1017131"/>
                  <a:pt x="1041264" y="1022037"/>
                </a:cubicBezTo>
                <a:cubicBezTo>
                  <a:pt x="1039927" y="1024444"/>
                  <a:pt x="1027729" y="1028135"/>
                  <a:pt x="1024595" y="1029180"/>
                </a:cubicBezTo>
                <a:cubicBezTo>
                  <a:pt x="1002898" y="1027824"/>
                  <a:pt x="992471" y="1028888"/>
                  <a:pt x="974589" y="1024418"/>
                </a:cubicBezTo>
                <a:cubicBezTo>
                  <a:pt x="972154" y="1023809"/>
                  <a:pt x="969826" y="1022831"/>
                  <a:pt x="967445" y="1022037"/>
                </a:cubicBezTo>
                <a:cubicBezTo>
                  <a:pt x="965064" y="1020449"/>
                  <a:pt x="962861" y="1018554"/>
                  <a:pt x="960301" y="1017274"/>
                </a:cubicBezTo>
                <a:cubicBezTo>
                  <a:pt x="958056" y="1016151"/>
                  <a:pt x="955246" y="1016285"/>
                  <a:pt x="953157" y="1014893"/>
                </a:cubicBezTo>
                <a:cubicBezTo>
                  <a:pt x="950355" y="1013025"/>
                  <a:pt x="948601" y="1009905"/>
                  <a:pt x="946014" y="1007749"/>
                </a:cubicBezTo>
                <a:cubicBezTo>
                  <a:pt x="935784" y="999224"/>
                  <a:pt x="942460" y="1005972"/>
                  <a:pt x="931726" y="1000605"/>
                </a:cubicBezTo>
                <a:cubicBezTo>
                  <a:pt x="927979" y="998732"/>
                  <a:pt x="917581" y="990502"/>
                  <a:pt x="915057" y="988699"/>
                </a:cubicBezTo>
                <a:cubicBezTo>
                  <a:pt x="899142" y="977331"/>
                  <a:pt x="916492" y="989416"/>
                  <a:pt x="900770" y="981555"/>
                </a:cubicBezTo>
                <a:cubicBezTo>
                  <a:pt x="882312" y="972326"/>
                  <a:pt x="904432" y="980395"/>
                  <a:pt x="886482" y="974412"/>
                </a:cubicBezTo>
                <a:cubicBezTo>
                  <a:pt x="883307" y="972031"/>
                  <a:pt x="880773" y="968358"/>
                  <a:pt x="876957" y="967268"/>
                </a:cubicBezTo>
                <a:cubicBezTo>
                  <a:pt x="859615" y="962313"/>
                  <a:pt x="823961" y="966508"/>
                  <a:pt x="810282" y="967268"/>
                </a:cubicBezTo>
                <a:cubicBezTo>
                  <a:pt x="803138" y="969649"/>
                  <a:pt x="796156" y="972586"/>
                  <a:pt x="788851" y="974412"/>
                </a:cubicBezTo>
                <a:cubicBezTo>
                  <a:pt x="785676" y="975206"/>
                  <a:pt x="782390" y="975644"/>
                  <a:pt x="779326" y="976793"/>
                </a:cubicBezTo>
                <a:cubicBezTo>
                  <a:pt x="776002" y="978039"/>
                  <a:pt x="772976" y="979968"/>
                  <a:pt x="769801" y="981555"/>
                </a:cubicBezTo>
                <a:cubicBezTo>
                  <a:pt x="767420" y="983936"/>
                  <a:pt x="765601" y="987063"/>
                  <a:pt x="762657" y="988699"/>
                </a:cubicBezTo>
                <a:cubicBezTo>
                  <a:pt x="758269" y="991137"/>
                  <a:pt x="753132" y="991874"/>
                  <a:pt x="748370" y="993462"/>
                </a:cubicBezTo>
                <a:cubicBezTo>
                  <a:pt x="745989" y="994256"/>
                  <a:pt x="743702" y="995430"/>
                  <a:pt x="741226" y="995843"/>
                </a:cubicBezTo>
                <a:cubicBezTo>
                  <a:pt x="723759" y="998754"/>
                  <a:pt x="725916" y="998661"/>
                  <a:pt x="705507" y="1000605"/>
                </a:cubicBezTo>
                <a:cubicBezTo>
                  <a:pt x="695992" y="1001511"/>
                  <a:pt x="686457" y="1002193"/>
                  <a:pt x="676932" y="1002987"/>
                </a:cubicBezTo>
                <a:cubicBezTo>
                  <a:pt x="674551" y="1003781"/>
                  <a:pt x="672299" y="1005368"/>
                  <a:pt x="669789" y="1005368"/>
                </a:cubicBezTo>
                <a:cubicBezTo>
                  <a:pt x="660231" y="1005368"/>
                  <a:pt x="650642" y="1004558"/>
                  <a:pt x="641214" y="1002987"/>
                </a:cubicBezTo>
                <a:cubicBezTo>
                  <a:pt x="636262" y="1002162"/>
                  <a:pt x="631796" y="999441"/>
                  <a:pt x="626926" y="998224"/>
                </a:cubicBezTo>
                <a:cubicBezTo>
                  <a:pt x="623751" y="997430"/>
                  <a:pt x="620601" y="996529"/>
                  <a:pt x="617401" y="995843"/>
                </a:cubicBezTo>
                <a:cubicBezTo>
                  <a:pt x="587977" y="989537"/>
                  <a:pt x="602245" y="993965"/>
                  <a:pt x="586445" y="988699"/>
                </a:cubicBezTo>
                <a:cubicBezTo>
                  <a:pt x="580151" y="969814"/>
                  <a:pt x="589660" y="994795"/>
                  <a:pt x="576920" y="974412"/>
                </a:cubicBezTo>
                <a:cubicBezTo>
                  <a:pt x="574654" y="970787"/>
                  <a:pt x="574204" y="966258"/>
                  <a:pt x="572157" y="962505"/>
                </a:cubicBezTo>
                <a:cubicBezTo>
                  <a:pt x="569416" y="957480"/>
                  <a:pt x="565807" y="952980"/>
                  <a:pt x="562632" y="948218"/>
                </a:cubicBezTo>
                <a:cubicBezTo>
                  <a:pt x="561045" y="945837"/>
                  <a:pt x="559150" y="943634"/>
                  <a:pt x="557870" y="941074"/>
                </a:cubicBezTo>
                <a:cubicBezTo>
                  <a:pt x="556282" y="937899"/>
                  <a:pt x="555170" y="934438"/>
                  <a:pt x="553107" y="931549"/>
                </a:cubicBezTo>
                <a:cubicBezTo>
                  <a:pt x="551150" y="928809"/>
                  <a:pt x="547921" y="927145"/>
                  <a:pt x="545964" y="924405"/>
                </a:cubicBezTo>
                <a:cubicBezTo>
                  <a:pt x="543901" y="921516"/>
                  <a:pt x="542962" y="917962"/>
                  <a:pt x="541201" y="914880"/>
                </a:cubicBezTo>
                <a:cubicBezTo>
                  <a:pt x="538857" y="910778"/>
                  <a:pt x="533418" y="902884"/>
                  <a:pt x="529295" y="900593"/>
                </a:cubicBezTo>
                <a:cubicBezTo>
                  <a:pt x="524906" y="898155"/>
                  <a:pt x="515007" y="895830"/>
                  <a:pt x="515007" y="895830"/>
                </a:cubicBezTo>
                <a:cubicBezTo>
                  <a:pt x="501513" y="896624"/>
                  <a:pt x="487893" y="896207"/>
                  <a:pt x="474526" y="898212"/>
                </a:cubicBezTo>
                <a:cubicBezTo>
                  <a:pt x="471696" y="898637"/>
                  <a:pt x="470013" y="901847"/>
                  <a:pt x="467382" y="902974"/>
                </a:cubicBezTo>
                <a:cubicBezTo>
                  <a:pt x="464374" y="904263"/>
                  <a:pt x="461004" y="904456"/>
                  <a:pt x="457857" y="905355"/>
                </a:cubicBezTo>
                <a:cubicBezTo>
                  <a:pt x="455444" y="906045"/>
                  <a:pt x="453213" y="907499"/>
                  <a:pt x="450714" y="907737"/>
                </a:cubicBezTo>
                <a:cubicBezTo>
                  <a:pt x="436469" y="909094"/>
                  <a:pt x="422139" y="909324"/>
                  <a:pt x="407851" y="910118"/>
                </a:cubicBezTo>
                <a:cubicBezTo>
                  <a:pt x="391672" y="915510"/>
                  <a:pt x="411299" y="909084"/>
                  <a:pt x="384039" y="917262"/>
                </a:cubicBezTo>
                <a:cubicBezTo>
                  <a:pt x="381635" y="917983"/>
                  <a:pt x="379140" y="918521"/>
                  <a:pt x="376895" y="919643"/>
                </a:cubicBezTo>
                <a:cubicBezTo>
                  <a:pt x="358422" y="928878"/>
                  <a:pt x="380571" y="920797"/>
                  <a:pt x="362607" y="926787"/>
                </a:cubicBezTo>
                <a:cubicBezTo>
                  <a:pt x="361020" y="929168"/>
                  <a:pt x="359868" y="931907"/>
                  <a:pt x="357845" y="933930"/>
                </a:cubicBezTo>
                <a:cubicBezTo>
                  <a:pt x="354892" y="936883"/>
                  <a:pt x="345232" y="943133"/>
                  <a:pt x="341176" y="945837"/>
                </a:cubicBezTo>
                <a:cubicBezTo>
                  <a:pt x="340382" y="948218"/>
                  <a:pt x="340014" y="950786"/>
                  <a:pt x="338795" y="952980"/>
                </a:cubicBezTo>
                <a:cubicBezTo>
                  <a:pt x="336015" y="957984"/>
                  <a:pt x="333849" y="963834"/>
                  <a:pt x="329270" y="967268"/>
                </a:cubicBezTo>
                <a:cubicBezTo>
                  <a:pt x="326095" y="969649"/>
                  <a:pt x="322975" y="972105"/>
                  <a:pt x="319745" y="974412"/>
                </a:cubicBezTo>
                <a:cubicBezTo>
                  <a:pt x="317416" y="976075"/>
                  <a:pt x="314800" y="977342"/>
                  <a:pt x="312601" y="979174"/>
                </a:cubicBezTo>
                <a:cubicBezTo>
                  <a:pt x="310014" y="981330"/>
                  <a:pt x="308523" y="984924"/>
                  <a:pt x="305457" y="986318"/>
                </a:cubicBezTo>
                <a:cubicBezTo>
                  <a:pt x="299498" y="989026"/>
                  <a:pt x="286407" y="991080"/>
                  <a:pt x="286407" y="991080"/>
                </a:cubicBezTo>
                <a:cubicBezTo>
                  <a:pt x="284026" y="990286"/>
                  <a:pt x="280723" y="990741"/>
                  <a:pt x="279264" y="988699"/>
                </a:cubicBezTo>
                <a:cubicBezTo>
                  <a:pt x="274642" y="982228"/>
                  <a:pt x="275061" y="963485"/>
                  <a:pt x="264976" y="960124"/>
                </a:cubicBezTo>
                <a:lnTo>
                  <a:pt x="257832" y="957743"/>
                </a:lnTo>
                <a:cubicBezTo>
                  <a:pt x="250688" y="958537"/>
                  <a:pt x="243449" y="958714"/>
                  <a:pt x="236401" y="960124"/>
                </a:cubicBezTo>
                <a:cubicBezTo>
                  <a:pt x="231478" y="961109"/>
                  <a:pt x="222114" y="964887"/>
                  <a:pt x="222114" y="964887"/>
                </a:cubicBezTo>
                <a:cubicBezTo>
                  <a:pt x="213383" y="964093"/>
                  <a:pt x="204599" y="963745"/>
                  <a:pt x="195920" y="962505"/>
                </a:cubicBezTo>
                <a:cubicBezTo>
                  <a:pt x="193435" y="962150"/>
                  <a:pt x="191211" y="960733"/>
                  <a:pt x="188776" y="960124"/>
                </a:cubicBezTo>
                <a:lnTo>
                  <a:pt x="169726" y="955362"/>
                </a:lnTo>
                <a:cubicBezTo>
                  <a:pt x="162720" y="950107"/>
                  <a:pt x="158584" y="947707"/>
                  <a:pt x="153057" y="941074"/>
                </a:cubicBezTo>
                <a:cubicBezTo>
                  <a:pt x="151225" y="938875"/>
                  <a:pt x="150319" y="935954"/>
                  <a:pt x="148295" y="933930"/>
                </a:cubicBezTo>
                <a:cubicBezTo>
                  <a:pt x="147219" y="932854"/>
                  <a:pt x="134327" y="923375"/>
                  <a:pt x="131626" y="922024"/>
                </a:cubicBezTo>
                <a:cubicBezTo>
                  <a:pt x="129381" y="920901"/>
                  <a:pt x="126863" y="920437"/>
                  <a:pt x="124482" y="919643"/>
                </a:cubicBezTo>
                <a:cubicBezTo>
                  <a:pt x="122101" y="917262"/>
                  <a:pt x="119926" y="914655"/>
                  <a:pt x="117339" y="912499"/>
                </a:cubicBezTo>
                <a:cubicBezTo>
                  <a:pt x="115140" y="910667"/>
                  <a:pt x="112219" y="909761"/>
                  <a:pt x="110195" y="907737"/>
                </a:cubicBezTo>
                <a:cubicBezTo>
                  <a:pt x="108171" y="905713"/>
                  <a:pt x="107456" y="902617"/>
                  <a:pt x="105432" y="900593"/>
                </a:cubicBezTo>
                <a:cubicBezTo>
                  <a:pt x="103408" y="898569"/>
                  <a:pt x="100487" y="897662"/>
                  <a:pt x="98289" y="895830"/>
                </a:cubicBezTo>
                <a:cubicBezTo>
                  <a:pt x="95702" y="893674"/>
                  <a:pt x="93526" y="891068"/>
                  <a:pt x="91145" y="888687"/>
                </a:cubicBezTo>
                <a:cubicBezTo>
                  <a:pt x="82463" y="862638"/>
                  <a:pt x="96309" y="902091"/>
                  <a:pt x="84001" y="874399"/>
                </a:cubicBezTo>
                <a:cubicBezTo>
                  <a:pt x="81962" y="869812"/>
                  <a:pt x="80457" y="864982"/>
                  <a:pt x="79239" y="860112"/>
                </a:cubicBezTo>
                <a:cubicBezTo>
                  <a:pt x="76345" y="848538"/>
                  <a:pt x="76423" y="849927"/>
                  <a:pt x="74476" y="836299"/>
                </a:cubicBezTo>
                <a:cubicBezTo>
                  <a:pt x="73571" y="829964"/>
                  <a:pt x="73068" y="823574"/>
                  <a:pt x="72095" y="817249"/>
                </a:cubicBezTo>
                <a:cubicBezTo>
                  <a:pt x="71480" y="813249"/>
                  <a:pt x="70438" y="809325"/>
                  <a:pt x="69714" y="805343"/>
                </a:cubicBezTo>
                <a:cubicBezTo>
                  <a:pt x="68850" y="800592"/>
                  <a:pt x="68126" y="795818"/>
                  <a:pt x="67332" y="791055"/>
                </a:cubicBezTo>
                <a:cubicBezTo>
                  <a:pt x="68126" y="714061"/>
                  <a:pt x="68189" y="637057"/>
                  <a:pt x="69714" y="560074"/>
                </a:cubicBezTo>
                <a:cubicBezTo>
                  <a:pt x="69779" y="556802"/>
                  <a:pt x="72095" y="553822"/>
                  <a:pt x="72095" y="550549"/>
                </a:cubicBezTo>
                <a:cubicBezTo>
                  <a:pt x="72095" y="535447"/>
                  <a:pt x="72676" y="520114"/>
                  <a:pt x="69714" y="505305"/>
                </a:cubicBezTo>
                <a:cubicBezTo>
                  <a:pt x="68592" y="499692"/>
                  <a:pt x="64236" y="495065"/>
                  <a:pt x="60189" y="491018"/>
                </a:cubicBezTo>
                <a:cubicBezTo>
                  <a:pt x="41496" y="472325"/>
                  <a:pt x="50058" y="478707"/>
                  <a:pt x="36376" y="469587"/>
                </a:cubicBezTo>
                <a:cubicBezTo>
                  <a:pt x="34789" y="467206"/>
                  <a:pt x="33768" y="464328"/>
                  <a:pt x="31614" y="462443"/>
                </a:cubicBezTo>
                <a:cubicBezTo>
                  <a:pt x="27306" y="458674"/>
                  <a:pt x="21905" y="456352"/>
                  <a:pt x="17326" y="452918"/>
                </a:cubicBezTo>
                <a:lnTo>
                  <a:pt x="7801" y="445774"/>
                </a:lnTo>
                <a:cubicBezTo>
                  <a:pt x="6144" y="443288"/>
                  <a:pt x="0" y="435428"/>
                  <a:pt x="657" y="431487"/>
                </a:cubicBezTo>
                <a:cubicBezTo>
                  <a:pt x="1127" y="428664"/>
                  <a:pt x="3832" y="426724"/>
                  <a:pt x="5420" y="424343"/>
                </a:cubicBezTo>
                <a:cubicBezTo>
                  <a:pt x="9786" y="411244"/>
                  <a:pt x="5177" y="422982"/>
                  <a:pt x="12564" y="410055"/>
                </a:cubicBezTo>
                <a:cubicBezTo>
                  <a:pt x="14325" y="406973"/>
                  <a:pt x="15263" y="403418"/>
                  <a:pt x="17326" y="400530"/>
                </a:cubicBezTo>
                <a:cubicBezTo>
                  <a:pt x="19283" y="397790"/>
                  <a:pt x="22403" y="396045"/>
                  <a:pt x="24470" y="393387"/>
                </a:cubicBezTo>
                <a:cubicBezTo>
                  <a:pt x="44412" y="367748"/>
                  <a:pt x="24918" y="388176"/>
                  <a:pt x="41139" y="371955"/>
                </a:cubicBezTo>
                <a:cubicBezTo>
                  <a:pt x="41933" y="369574"/>
                  <a:pt x="42301" y="367006"/>
                  <a:pt x="43520" y="364812"/>
                </a:cubicBezTo>
                <a:cubicBezTo>
                  <a:pt x="48999" y="354950"/>
                  <a:pt x="53943" y="349744"/>
                  <a:pt x="60189" y="340999"/>
                </a:cubicBezTo>
                <a:cubicBezTo>
                  <a:pt x="68478" y="329394"/>
                  <a:pt x="60975" y="337831"/>
                  <a:pt x="72095" y="326712"/>
                </a:cubicBezTo>
                <a:cubicBezTo>
                  <a:pt x="76285" y="314139"/>
                  <a:pt x="73085" y="321654"/>
                  <a:pt x="84001" y="305280"/>
                </a:cubicBezTo>
                <a:lnTo>
                  <a:pt x="93526" y="290993"/>
                </a:lnTo>
                <a:cubicBezTo>
                  <a:pt x="95114" y="288612"/>
                  <a:pt x="96572" y="286139"/>
                  <a:pt x="98289" y="283849"/>
                </a:cubicBezTo>
                <a:cubicBezTo>
                  <a:pt x="100670" y="280674"/>
                  <a:pt x="103156" y="277575"/>
                  <a:pt x="105432" y="274324"/>
                </a:cubicBezTo>
                <a:cubicBezTo>
                  <a:pt x="108714" y="269635"/>
                  <a:pt x="113147" y="265467"/>
                  <a:pt x="114957" y="260037"/>
                </a:cubicBezTo>
                <a:cubicBezTo>
                  <a:pt x="116894" y="254229"/>
                  <a:pt x="117487" y="250363"/>
                  <a:pt x="122101" y="245749"/>
                </a:cubicBezTo>
                <a:cubicBezTo>
                  <a:pt x="124125" y="243725"/>
                  <a:pt x="126864" y="242574"/>
                  <a:pt x="129245" y="240987"/>
                </a:cubicBezTo>
                <a:cubicBezTo>
                  <a:pt x="131981" y="232778"/>
                  <a:pt x="129851" y="235618"/>
                  <a:pt x="131626" y="231462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31" tIns="39717" rIns="79431" bIns="3971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Полилиния 114"/>
          <p:cNvSpPr/>
          <p:nvPr/>
        </p:nvSpPr>
        <p:spPr bwMode="auto">
          <a:xfrm>
            <a:off x="2810197" y="3929125"/>
            <a:ext cx="1333098" cy="827471"/>
          </a:xfrm>
          <a:custGeom>
            <a:avLst/>
            <a:gdLst>
              <a:gd name="connsiteX0" fmla="*/ 412120 w 1286598"/>
              <a:gd name="connsiteY0" fmla="*/ 178594 h 1133632"/>
              <a:gd name="connsiteX1" fmla="*/ 426407 w 1286598"/>
              <a:gd name="connsiteY1" fmla="*/ 185738 h 1133632"/>
              <a:gd name="connsiteX2" fmla="*/ 433551 w 1286598"/>
              <a:gd name="connsiteY2" fmla="*/ 188119 h 1133632"/>
              <a:gd name="connsiteX3" fmla="*/ 485938 w 1286598"/>
              <a:gd name="connsiteY3" fmla="*/ 185738 h 1133632"/>
              <a:gd name="connsiteX4" fmla="*/ 507370 w 1286598"/>
              <a:gd name="connsiteY4" fmla="*/ 171450 h 1133632"/>
              <a:gd name="connsiteX5" fmla="*/ 514513 w 1286598"/>
              <a:gd name="connsiteY5" fmla="*/ 166688 h 1133632"/>
              <a:gd name="connsiteX6" fmla="*/ 519276 w 1286598"/>
              <a:gd name="connsiteY6" fmla="*/ 159544 h 1133632"/>
              <a:gd name="connsiteX7" fmla="*/ 526420 w 1286598"/>
              <a:gd name="connsiteY7" fmla="*/ 154781 h 1133632"/>
              <a:gd name="connsiteX8" fmla="*/ 571663 w 1286598"/>
              <a:gd name="connsiteY8" fmla="*/ 150019 h 1133632"/>
              <a:gd name="connsiteX9" fmla="*/ 590713 w 1286598"/>
              <a:gd name="connsiteY9" fmla="*/ 145256 h 1133632"/>
              <a:gd name="connsiteX10" fmla="*/ 607382 w 1286598"/>
              <a:gd name="connsiteY10" fmla="*/ 135731 h 1133632"/>
              <a:gd name="connsiteX11" fmla="*/ 614526 w 1286598"/>
              <a:gd name="connsiteY11" fmla="*/ 133350 h 1133632"/>
              <a:gd name="connsiteX12" fmla="*/ 628813 w 1286598"/>
              <a:gd name="connsiteY12" fmla="*/ 126206 h 1133632"/>
              <a:gd name="connsiteX13" fmla="*/ 662151 w 1286598"/>
              <a:gd name="connsiteY13" fmla="*/ 123825 h 1133632"/>
              <a:gd name="connsiteX14" fmla="*/ 674057 w 1286598"/>
              <a:gd name="connsiteY14" fmla="*/ 121444 h 1133632"/>
              <a:gd name="connsiteX15" fmla="*/ 693107 w 1286598"/>
              <a:gd name="connsiteY15" fmla="*/ 114300 h 1133632"/>
              <a:gd name="connsiteX16" fmla="*/ 690726 w 1286598"/>
              <a:gd name="connsiteY16" fmla="*/ 92869 h 1133632"/>
              <a:gd name="connsiteX17" fmla="*/ 681201 w 1286598"/>
              <a:gd name="connsiteY17" fmla="*/ 90488 h 1133632"/>
              <a:gd name="connsiteX18" fmla="*/ 676438 w 1286598"/>
              <a:gd name="connsiteY18" fmla="*/ 80963 h 1133632"/>
              <a:gd name="connsiteX19" fmla="*/ 669295 w 1286598"/>
              <a:gd name="connsiteY19" fmla="*/ 73819 h 1133632"/>
              <a:gd name="connsiteX20" fmla="*/ 662151 w 1286598"/>
              <a:gd name="connsiteY20" fmla="*/ 52388 h 1133632"/>
              <a:gd name="connsiteX21" fmla="*/ 659770 w 1286598"/>
              <a:gd name="connsiteY21" fmla="*/ 45244 h 1133632"/>
              <a:gd name="connsiteX22" fmla="*/ 652626 w 1286598"/>
              <a:gd name="connsiteY22" fmla="*/ 42863 h 1133632"/>
              <a:gd name="connsiteX23" fmla="*/ 645482 w 1286598"/>
              <a:gd name="connsiteY23" fmla="*/ 35719 h 1133632"/>
              <a:gd name="connsiteX24" fmla="*/ 640720 w 1286598"/>
              <a:gd name="connsiteY24" fmla="*/ 0 h 1133632"/>
              <a:gd name="connsiteX25" fmla="*/ 659770 w 1286598"/>
              <a:gd name="connsiteY25" fmla="*/ 2381 h 1133632"/>
              <a:gd name="connsiteX26" fmla="*/ 666913 w 1286598"/>
              <a:gd name="connsiteY26" fmla="*/ 4763 h 1133632"/>
              <a:gd name="connsiteX27" fmla="*/ 685963 w 1286598"/>
              <a:gd name="connsiteY27" fmla="*/ 11906 h 1133632"/>
              <a:gd name="connsiteX28" fmla="*/ 688345 w 1286598"/>
              <a:gd name="connsiteY28" fmla="*/ 19050 h 1133632"/>
              <a:gd name="connsiteX29" fmla="*/ 693107 w 1286598"/>
              <a:gd name="connsiteY29" fmla="*/ 26194 h 1133632"/>
              <a:gd name="connsiteX30" fmla="*/ 726445 w 1286598"/>
              <a:gd name="connsiteY30" fmla="*/ 33338 h 1133632"/>
              <a:gd name="connsiteX31" fmla="*/ 747876 w 1286598"/>
              <a:gd name="connsiteY31" fmla="*/ 40481 h 1133632"/>
              <a:gd name="connsiteX32" fmla="*/ 755020 w 1286598"/>
              <a:gd name="connsiteY32" fmla="*/ 42863 h 1133632"/>
              <a:gd name="connsiteX33" fmla="*/ 788357 w 1286598"/>
              <a:gd name="connsiteY33" fmla="*/ 59531 h 1133632"/>
              <a:gd name="connsiteX34" fmla="*/ 802645 w 1286598"/>
              <a:gd name="connsiteY34" fmla="*/ 66675 h 1133632"/>
              <a:gd name="connsiteX35" fmla="*/ 828838 w 1286598"/>
              <a:gd name="connsiteY35" fmla="*/ 73819 h 1133632"/>
              <a:gd name="connsiteX36" fmla="*/ 850270 w 1286598"/>
              <a:gd name="connsiteY36" fmla="*/ 71438 h 1133632"/>
              <a:gd name="connsiteX37" fmla="*/ 864557 w 1286598"/>
              <a:gd name="connsiteY37" fmla="*/ 66675 h 1133632"/>
              <a:gd name="connsiteX38" fmla="*/ 871701 w 1286598"/>
              <a:gd name="connsiteY38" fmla="*/ 64294 h 1133632"/>
              <a:gd name="connsiteX39" fmla="*/ 888370 w 1286598"/>
              <a:gd name="connsiteY39" fmla="*/ 66675 h 1133632"/>
              <a:gd name="connsiteX40" fmla="*/ 897895 w 1286598"/>
              <a:gd name="connsiteY40" fmla="*/ 80963 h 1133632"/>
              <a:gd name="connsiteX41" fmla="*/ 902657 w 1286598"/>
              <a:gd name="connsiteY41" fmla="*/ 88106 h 1133632"/>
              <a:gd name="connsiteX42" fmla="*/ 907420 w 1286598"/>
              <a:gd name="connsiteY42" fmla="*/ 95250 h 1133632"/>
              <a:gd name="connsiteX43" fmla="*/ 924088 w 1286598"/>
              <a:gd name="connsiteY43" fmla="*/ 107156 h 1133632"/>
              <a:gd name="connsiteX44" fmla="*/ 928851 w 1286598"/>
              <a:gd name="connsiteY44" fmla="*/ 121444 h 1133632"/>
              <a:gd name="connsiteX45" fmla="*/ 943138 w 1286598"/>
              <a:gd name="connsiteY45" fmla="*/ 126206 h 1133632"/>
              <a:gd name="connsiteX46" fmla="*/ 959807 w 1286598"/>
              <a:gd name="connsiteY46" fmla="*/ 135731 h 1133632"/>
              <a:gd name="connsiteX47" fmla="*/ 966951 w 1286598"/>
              <a:gd name="connsiteY47" fmla="*/ 140494 h 1133632"/>
              <a:gd name="connsiteX48" fmla="*/ 981238 w 1286598"/>
              <a:gd name="connsiteY48" fmla="*/ 145256 h 1133632"/>
              <a:gd name="connsiteX49" fmla="*/ 988382 w 1286598"/>
              <a:gd name="connsiteY49" fmla="*/ 150019 h 1133632"/>
              <a:gd name="connsiteX50" fmla="*/ 993145 w 1286598"/>
              <a:gd name="connsiteY50" fmla="*/ 157163 h 1133632"/>
              <a:gd name="connsiteX51" fmla="*/ 1000288 w 1286598"/>
              <a:gd name="connsiteY51" fmla="*/ 159544 h 1133632"/>
              <a:gd name="connsiteX52" fmla="*/ 1007432 w 1286598"/>
              <a:gd name="connsiteY52" fmla="*/ 164306 h 1133632"/>
              <a:gd name="connsiteX53" fmla="*/ 1016957 w 1286598"/>
              <a:gd name="connsiteY53" fmla="*/ 178594 h 1133632"/>
              <a:gd name="connsiteX54" fmla="*/ 1021720 w 1286598"/>
              <a:gd name="connsiteY54" fmla="*/ 192881 h 1133632"/>
              <a:gd name="connsiteX55" fmla="*/ 1045532 w 1286598"/>
              <a:gd name="connsiteY55" fmla="*/ 197644 h 1133632"/>
              <a:gd name="connsiteX56" fmla="*/ 1055057 w 1286598"/>
              <a:gd name="connsiteY56" fmla="*/ 200025 h 1133632"/>
              <a:gd name="connsiteX57" fmla="*/ 1097920 w 1286598"/>
              <a:gd name="connsiteY57" fmla="*/ 202406 h 1133632"/>
              <a:gd name="connsiteX58" fmla="*/ 1128876 w 1286598"/>
              <a:gd name="connsiteY58" fmla="*/ 204788 h 1133632"/>
              <a:gd name="connsiteX59" fmla="*/ 1136020 w 1286598"/>
              <a:gd name="connsiteY59" fmla="*/ 221456 h 1133632"/>
              <a:gd name="connsiteX60" fmla="*/ 1138401 w 1286598"/>
              <a:gd name="connsiteY60" fmla="*/ 245269 h 1133632"/>
              <a:gd name="connsiteX61" fmla="*/ 1140782 w 1286598"/>
              <a:gd name="connsiteY61" fmla="*/ 252413 h 1133632"/>
              <a:gd name="connsiteX62" fmla="*/ 1147926 w 1286598"/>
              <a:gd name="connsiteY62" fmla="*/ 259556 h 1133632"/>
              <a:gd name="connsiteX63" fmla="*/ 1166976 w 1286598"/>
              <a:gd name="connsiteY63" fmla="*/ 257175 h 1133632"/>
              <a:gd name="connsiteX64" fmla="*/ 1181263 w 1286598"/>
              <a:gd name="connsiteY64" fmla="*/ 252413 h 1133632"/>
              <a:gd name="connsiteX65" fmla="*/ 1216982 w 1286598"/>
              <a:gd name="connsiteY65" fmla="*/ 257175 h 1133632"/>
              <a:gd name="connsiteX66" fmla="*/ 1224126 w 1286598"/>
              <a:gd name="connsiteY66" fmla="*/ 261938 h 1133632"/>
              <a:gd name="connsiteX67" fmla="*/ 1233651 w 1286598"/>
              <a:gd name="connsiteY67" fmla="*/ 264319 h 1133632"/>
              <a:gd name="connsiteX68" fmla="*/ 1238413 w 1286598"/>
              <a:gd name="connsiteY68" fmla="*/ 271463 h 1133632"/>
              <a:gd name="connsiteX69" fmla="*/ 1240795 w 1286598"/>
              <a:gd name="connsiteY69" fmla="*/ 307181 h 1133632"/>
              <a:gd name="connsiteX70" fmla="*/ 1236032 w 1286598"/>
              <a:gd name="connsiteY70" fmla="*/ 321469 h 1133632"/>
              <a:gd name="connsiteX71" fmla="*/ 1238413 w 1286598"/>
              <a:gd name="connsiteY71" fmla="*/ 340519 h 1133632"/>
              <a:gd name="connsiteX72" fmla="*/ 1252701 w 1286598"/>
              <a:gd name="connsiteY72" fmla="*/ 350044 h 1133632"/>
              <a:gd name="connsiteX73" fmla="*/ 1266988 w 1286598"/>
              <a:gd name="connsiteY73" fmla="*/ 354806 h 1133632"/>
              <a:gd name="connsiteX74" fmla="*/ 1269370 w 1286598"/>
              <a:gd name="connsiteY74" fmla="*/ 361950 h 1133632"/>
              <a:gd name="connsiteX75" fmla="*/ 1274132 w 1286598"/>
              <a:gd name="connsiteY75" fmla="*/ 369094 h 1133632"/>
              <a:gd name="connsiteX76" fmla="*/ 1276513 w 1286598"/>
              <a:gd name="connsiteY76" fmla="*/ 385763 h 1133632"/>
              <a:gd name="connsiteX77" fmla="*/ 1278895 w 1286598"/>
              <a:gd name="connsiteY77" fmla="*/ 392906 h 1133632"/>
              <a:gd name="connsiteX78" fmla="*/ 1281276 w 1286598"/>
              <a:gd name="connsiteY78" fmla="*/ 407194 h 1133632"/>
              <a:gd name="connsiteX79" fmla="*/ 1286038 w 1286598"/>
              <a:gd name="connsiteY79" fmla="*/ 414338 h 1133632"/>
              <a:gd name="connsiteX80" fmla="*/ 1281276 w 1286598"/>
              <a:gd name="connsiteY80" fmla="*/ 466725 h 1133632"/>
              <a:gd name="connsiteX81" fmla="*/ 1278895 w 1286598"/>
              <a:gd name="connsiteY81" fmla="*/ 473869 h 1133632"/>
              <a:gd name="connsiteX82" fmla="*/ 1269370 w 1286598"/>
              <a:gd name="connsiteY82" fmla="*/ 488156 h 1133632"/>
              <a:gd name="connsiteX83" fmla="*/ 1262226 w 1286598"/>
              <a:gd name="connsiteY83" fmla="*/ 502444 h 1133632"/>
              <a:gd name="connsiteX84" fmla="*/ 1250320 w 1286598"/>
              <a:gd name="connsiteY84" fmla="*/ 516731 h 1133632"/>
              <a:gd name="connsiteX85" fmla="*/ 1243176 w 1286598"/>
              <a:gd name="connsiteY85" fmla="*/ 526256 h 1133632"/>
              <a:gd name="connsiteX86" fmla="*/ 1228888 w 1286598"/>
              <a:gd name="connsiteY86" fmla="*/ 542925 h 1133632"/>
              <a:gd name="connsiteX87" fmla="*/ 1221745 w 1286598"/>
              <a:gd name="connsiteY87" fmla="*/ 547688 h 1133632"/>
              <a:gd name="connsiteX88" fmla="*/ 1212220 w 1286598"/>
              <a:gd name="connsiteY88" fmla="*/ 554831 h 1133632"/>
              <a:gd name="connsiteX89" fmla="*/ 1202695 w 1286598"/>
              <a:gd name="connsiteY89" fmla="*/ 557213 h 1133632"/>
              <a:gd name="connsiteX90" fmla="*/ 1181263 w 1286598"/>
              <a:gd name="connsiteY90" fmla="*/ 554831 h 1133632"/>
              <a:gd name="connsiteX91" fmla="*/ 1164595 w 1286598"/>
              <a:gd name="connsiteY91" fmla="*/ 547688 h 1133632"/>
              <a:gd name="connsiteX92" fmla="*/ 1150307 w 1286598"/>
              <a:gd name="connsiteY92" fmla="*/ 550069 h 1133632"/>
              <a:gd name="connsiteX93" fmla="*/ 1145545 w 1286598"/>
              <a:gd name="connsiteY93" fmla="*/ 564356 h 1133632"/>
              <a:gd name="connsiteX94" fmla="*/ 1138401 w 1286598"/>
              <a:gd name="connsiteY94" fmla="*/ 585788 h 1133632"/>
              <a:gd name="connsiteX95" fmla="*/ 1136020 w 1286598"/>
              <a:gd name="connsiteY95" fmla="*/ 592931 h 1133632"/>
              <a:gd name="connsiteX96" fmla="*/ 1128876 w 1286598"/>
              <a:gd name="connsiteY96" fmla="*/ 600075 h 1133632"/>
              <a:gd name="connsiteX97" fmla="*/ 1124113 w 1286598"/>
              <a:gd name="connsiteY97" fmla="*/ 607219 h 1133632"/>
              <a:gd name="connsiteX98" fmla="*/ 1102682 w 1286598"/>
              <a:gd name="connsiteY98" fmla="*/ 619125 h 1133632"/>
              <a:gd name="connsiteX99" fmla="*/ 1095538 w 1286598"/>
              <a:gd name="connsiteY99" fmla="*/ 626269 h 1133632"/>
              <a:gd name="connsiteX100" fmla="*/ 1088395 w 1286598"/>
              <a:gd name="connsiteY100" fmla="*/ 631031 h 1133632"/>
              <a:gd name="connsiteX101" fmla="*/ 1083632 w 1286598"/>
              <a:gd name="connsiteY101" fmla="*/ 638175 h 1133632"/>
              <a:gd name="connsiteX102" fmla="*/ 1074107 w 1286598"/>
              <a:gd name="connsiteY102" fmla="*/ 642938 h 1133632"/>
              <a:gd name="connsiteX103" fmla="*/ 1066963 w 1286598"/>
              <a:gd name="connsiteY103" fmla="*/ 650081 h 1133632"/>
              <a:gd name="connsiteX104" fmla="*/ 1057438 w 1286598"/>
              <a:gd name="connsiteY104" fmla="*/ 654844 h 1133632"/>
              <a:gd name="connsiteX105" fmla="*/ 1043151 w 1286598"/>
              <a:gd name="connsiteY105" fmla="*/ 664369 h 1133632"/>
              <a:gd name="connsiteX106" fmla="*/ 1028863 w 1286598"/>
              <a:gd name="connsiteY106" fmla="*/ 673894 h 1133632"/>
              <a:gd name="connsiteX107" fmla="*/ 1019338 w 1286598"/>
              <a:gd name="connsiteY107" fmla="*/ 681038 h 1133632"/>
              <a:gd name="connsiteX108" fmla="*/ 1012195 w 1286598"/>
              <a:gd name="connsiteY108" fmla="*/ 688181 h 1133632"/>
              <a:gd name="connsiteX109" fmla="*/ 1005051 w 1286598"/>
              <a:gd name="connsiteY109" fmla="*/ 690563 h 1133632"/>
              <a:gd name="connsiteX110" fmla="*/ 997907 w 1286598"/>
              <a:gd name="connsiteY110" fmla="*/ 695325 h 1133632"/>
              <a:gd name="connsiteX111" fmla="*/ 983620 w 1286598"/>
              <a:gd name="connsiteY111" fmla="*/ 700088 h 1133632"/>
              <a:gd name="connsiteX112" fmla="*/ 974095 w 1286598"/>
              <a:gd name="connsiteY112" fmla="*/ 704850 h 1133632"/>
              <a:gd name="connsiteX113" fmla="*/ 959807 w 1286598"/>
              <a:gd name="connsiteY113" fmla="*/ 709613 h 1133632"/>
              <a:gd name="connsiteX114" fmla="*/ 952663 w 1286598"/>
              <a:gd name="connsiteY114" fmla="*/ 711994 h 1133632"/>
              <a:gd name="connsiteX115" fmla="*/ 945520 w 1286598"/>
              <a:gd name="connsiteY115" fmla="*/ 719138 h 1133632"/>
              <a:gd name="connsiteX116" fmla="*/ 938376 w 1286598"/>
              <a:gd name="connsiteY116" fmla="*/ 795338 h 1133632"/>
              <a:gd name="connsiteX117" fmla="*/ 935995 w 1286598"/>
              <a:gd name="connsiteY117" fmla="*/ 804863 h 1133632"/>
              <a:gd name="connsiteX118" fmla="*/ 921707 w 1286598"/>
              <a:gd name="connsiteY118" fmla="*/ 809625 h 1133632"/>
              <a:gd name="connsiteX119" fmla="*/ 852651 w 1286598"/>
              <a:gd name="connsiteY119" fmla="*/ 802481 h 1133632"/>
              <a:gd name="connsiteX120" fmla="*/ 838363 w 1286598"/>
              <a:gd name="connsiteY120" fmla="*/ 795338 h 1133632"/>
              <a:gd name="connsiteX121" fmla="*/ 824076 w 1286598"/>
              <a:gd name="connsiteY121" fmla="*/ 781050 h 1133632"/>
              <a:gd name="connsiteX122" fmla="*/ 814551 w 1286598"/>
              <a:gd name="connsiteY122" fmla="*/ 776288 h 1133632"/>
              <a:gd name="connsiteX123" fmla="*/ 807407 w 1286598"/>
              <a:gd name="connsiteY123" fmla="*/ 762000 h 1133632"/>
              <a:gd name="connsiteX124" fmla="*/ 800263 w 1286598"/>
              <a:gd name="connsiteY124" fmla="*/ 757238 h 1133632"/>
              <a:gd name="connsiteX125" fmla="*/ 797882 w 1286598"/>
              <a:gd name="connsiteY125" fmla="*/ 747713 h 1133632"/>
              <a:gd name="connsiteX126" fmla="*/ 783595 w 1286598"/>
              <a:gd name="connsiteY126" fmla="*/ 731044 h 1133632"/>
              <a:gd name="connsiteX127" fmla="*/ 776451 w 1286598"/>
              <a:gd name="connsiteY127" fmla="*/ 728663 h 1133632"/>
              <a:gd name="connsiteX128" fmla="*/ 755020 w 1286598"/>
              <a:gd name="connsiteY128" fmla="*/ 731044 h 1133632"/>
              <a:gd name="connsiteX129" fmla="*/ 747876 w 1286598"/>
              <a:gd name="connsiteY129" fmla="*/ 733425 h 1133632"/>
              <a:gd name="connsiteX130" fmla="*/ 735970 w 1286598"/>
              <a:gd name="connsiteY130" fmla="*/ 754856 h 1133632"/>
              <a:gd name="connsiteX131" fmla="*/ 738351 w 1286598"/>
              <a:gd name="connsiteY131" fmla="*/ 809625 h 1133632"/>
              <a:gd name="connsiteX132" fmla="*/ 740732 w 1286598"/>
              <a:gd name="connsiteY132" fmla="*/ 821531 h 1133632"/>
              <a:gd name="connsiteX133" fmla="*/ 745495 w 1286598"/>
              <a:gd name="connsiteY133" fmla="*/ 831056 h 1133632"/>
              <a:gd name="connsiteX134" fmla="*/ 750257 w 1286598"/>
              <a:gd name="connsiteY134" fmla="*/ 845344 h 1133632"/>
              <a:gd name="connsiteX135" fmla="*/ 747876 w 1286598"/>
              <a:gd name="connsiteY135" fmla="*/ 857250 h 1133632"/>
              <a:gd name="connsiteX136" fmla="*/ 738351 w 1286598"/>
              <a:gd name="connsiteY136" fmla="*/ 859631 h 1133632"/>
              <a:gd name="connsiteX137" fmla="*/ 714538 w 1286598"/>
              <a:gd name="connsiteY137" fmla="*/ 873919 h 1133632"/>
              <a:gd name="connsiteX138" fmla="*/ 683582 w 1286598"/>
              <a:gd name="connsiteY138" fmla="*/ 878681 h 1133632"/>
              <a:gd name="connsiteX139" fmla="*/ 669295 w 1286598"/>
              <a:gd name="connsiteY139" fmla="*/ 888206 h 1133632"/>
              <a:gd name="connsiteX140" fmla="*/ 662151 w 1286598"/>
              <a:gd name="connsiteY140" fmla="*/ 892969 h 1133632"/>
              <a:gd name="connsiteX141" fmla="*/ 655007 w 1286598"/>
              <a:gd name="connsiteY141" fmla="*/ 900113 h 1133632"/>
              <a:gd name="connsiteX142" fmla="*/ 647863 w 1286598"/>
              <a:gd name="connsiteY142" fmla="*/ 902494 h 1133632"/>
              <a:gd name="connsiteX143" fmla="*/ 626432 w 1286598"/>
              <a:gd name="connsiteY143" fmla="*/ 900113 h 1133632"/>
              <a:gd name="connsiteX144" fmla="*/ 612145 w 1286598"/>
              <a:gd name="connsiteY144" fmla="*/ 895350 h 1133632"/>
              <a:gd name="connsiteX145" fmla="*/ 554995 w 1286598"/>
              <a:gd name="connsiteY145" fmla="*/ 897731 h 1133632"/>
              <a:gd name="connsiteX146" fmla="*/ 547851 w 1286598"/>
              <a:gd name="connsiteY146" fmla="*/ 900113 h 1133632"/>
              <a:gd name="connsiteX147" fmla="*/ 543088 w 1286598"/>
              <a:gd name="connsiteY147" fmla="*/ 907256 h 1133632"/>
              <a:gd name="connsiteX148" fmla="*/ 540707 w 1286598"/>
              <a:gd name="connsiteY148" fmla="*/ 916781 h 1133632"/>
              <a:gd name="connsiteX149" fmla="*/ 535945 w 1286598"/>
              <a:gd name="connsiteY149" fmla="*/ 938213 h 1133632"/>
              <a:gd name="connsiteX150" fmla="*/ 514513 w 1286598"/>
              <a:gd name="connsiteY150" fmla="*/ 959644 h 1133632"/>
              <a:gd name="connsiteX151" fmla="*/ 507370 w 1286598"/>
              <a:gd name="connsiteY151" fmla="*/ 964406 h 1133632"/>
              <a:gd name="connsiteX152" fmla="*/ 490701 w 1286598"/>
              <a:gd name="connsiteY152" fmla="*/ 966788 h 1133632"/>
              <a:gd name="connsiteX153" fmla="*/ 476413 w 1286598"/>
              <a:gd name="connsiteY153" fmla="*/ 971550 h 1133632"/>
              <a:gd name="connsiteX154" fmla="*/ 469270 w 1286598"/>
              <a:gd name="connsiteY154" fmla="*/ 973931 h 1133632"/>
              <a:gd name="connsiteX155" fmla="*/ 462126 w 1286598"/>
              <a:gd name="connsiteY155" fmla="*/ 978694 h 1133632"/>
              <a:gd name="connsiteX156" fmla="*/ 452601 w 1286598"/>
              <a:gd name="connsiteY156" fmla="*/ 995363 h 1133632"/>
              <a:gd name="connsiteX157" fmla="*/ 445457 w 1286598"/>
              <a:gd name="connsiteY157" fmla="*/ 1002506 h 1133632"/>
              <a:gd name="connsiteX158" fmla="*/ 426407 w 1286598"/>
              <a:gd name="connsiteY158" fmla="*/ 1023938 h 1133632"/>
              <a:gd name="connsiteX159" fmla="*/ 419263 w 1286598"/>
              <a:gd name="connsiteY159" fmla="*/ 1026319 h 1133632"/>
              <a:gd name="connsiteX160" fmla="*/ 409738 w 1286598"/>
              <a:gd name="connsiteY160" fmla="*/ 1040606 h 1133632"/>
              <a:gd name="connsiteX161" fmla="*/ 400213 w 1286598"/>
              <a:gd name="connsiteY161" fmla="*/ 1062038 h 1133632"/>
              <a:gd name="connsiteX162" fmla="*/ 381163 w 1286598"/>
              <a:gd name="connsiteY162" fmla="*/ 1073944 h 1133632"/>
              <a:gd name="connsiteX163" fmla="*/ 374020 w 1286598"/>
              <a:gd name="connsiteY163" fmla="*/ 1076325 h 1133632"/>
              <a:gd name="connsiteX164" fmla="*/ 366876 w 1286598"/>
              <a:gd name="connsiteY164" fmla="*/ 1081088 h 1133632"/>
              <a:gd name="connsiteX165" fmla="*/ 359732 w 1286598"/>
              <a:gd name="connsiteY165" fmla="*/ 1083469 h 1133632"/>
              <a:gd name="connsiteX166" fmla="*/ 343063 w 1286598"/>
              <a:gd name="connsiteY166" fmla="*/ 1097756 h 1133632"/>
              <a:gd name="connsiteX167" fmla="*/ 331157 w 1286598"/>
              <a:gd name="connsiteY167" fmla="*/ 1112044 h 1133632"/>
              <a:gd name="connsiteX168" fmla="*/ 312107 w 1286598"/>
              <a:gd name="connsiteY168" fmla="*/ 1128713 h 1133632"/>
              <a:gd name="connsiteX169" fmla="*/ 288295 w 1286598"/>
              <a:gd name="connsiteY169" fmla="*/ 1126331 h 1133632"/>
              <a:gd name="connsiteX170" fmla="*/ 285913 w 1286598"/>
              <a:gd name="connsiteY170" fmla="*/ 1069181 h 1133632"/>
              <a:gd name="connsiteX171" fmla="*/ 281151 w 1286598"/>
              <a:gd name="connsiteY171" fmla="*/ 1054894 h 1133632"/>
              <a:gd name="connsiteX172" fmla="*/ 278770 w 1286598"/>
              <a:gd name="connsiteY172" fmla="*/ 1047750 h 1133632"/>
              <a:gd name="connsiteX173" fmla="*/ 271626 w 1286598"/>
              <a:gd name="connsiteY173" fmla="*/ 1042988 h 1133632"/>
              <a:gd name="connsiteX174" fmla="*/ 238288 w 1286598"/>
              <a:gd name="connsiteY174" fmla="*/ 1038225 h 1133632"/>
              <a:gd name="connsiteX175" fmla="*/ 231145 w 1286598"/>
              <a:gd name="connsiteY175" fmla="*/ 1033463 h 1133632"/>
              <a:gd name="connsiteX176" fmla="*/ 228763 w 1286598"/>
              <a:gd name="connsiteY176" fmla="*/ 1023938 h 1133632"/>
              <a:gd name="connsiteX177" fmla="*/ 226382 w 1286598"/>
              <a:gd name="connsiteY177" fmla="*/ 1016794 h 1133632"/>
              <a:gd name="connsiteX178" fmla="*/ 224001 w 1286598"/>
              <a:gd name="connsiteY178" fmla="*/ 969169 h 1133632"/>
              <a:gd name="connsiteX179" fmla="*/ 219238 w 1286598"/>
              <a:gd name="connsiteY179" fmla="*/ 945356 h 1133632"/>
              <a:gd name="connsiteX180" fmla="*/ 214476 w 1286598"/>
              <a:gd name="connsiteY180" fmla="*/ 938213 h 1133632"/>
              <a:gd name="connsiteX181" fmla="*/ 207332 w 1286598"/>
              <a:gd name="connsiteY181" fmla="*/ 935831 h 1133632"/>
              <a:gd name="connsiteX182" fmla="*/ 169232 w 1286598"/>
              <a:gd name="connsiteY182" fmla="*/ 938213 h 1133632"/>
              <a:gd name="connsiteX183" fmla="*/ 154945 w 1286598"/>
              <a:gd name="connsiteY183" fmla="*/ 947738 h 1133632"/>
              <a:gd name="connsiteX184" fmla="*/ 147801 w 1286598"/>
              <a:gd name="connsiteY184" fmla="*/ 950119 h 1133632"/>
              <a:gd name="connsiteX185" fmla="*/ 143038 w 1286598"/>
              <a:gd name="connsiteY185" fmla="*/ 964406 h 1133632"/>
              <a:gd name="connsiteX186" fmla="*/ 140657 w 1286598"/>
              <a:gd name="connsiteY186" fmla="*/ 971550 h 1133632"/>
              <a:gd name="connsiteX187" fmla="*/ 143038 w 1286598"/>
              <a:gd name="connsiteY187" fmla="*/ 983456 h 1133632"/>
              <a:gd name="connsiteX188" fmla="*/ 143038 w 1286598"/>
              <a:gd name="connsiteY188" fmla="*/ 1002506 h 1133632"/>
              <a:gd name="connsiteX189" fmla="*/ 135895 w 1286598"/>
              <a:gd name="connsiteY189" fmla="*/ 1004888 h 1133632"/>
              <a:gd name="connsiteX190" fmla="*/ 119226 w 1286598"/>
              <a:gd name="connsiteY190" fmla="*/ 997744 h 1133632"/>
              <a:gd name="connsiteX191" fmla="*/ 112082 w 1286598"/>
              <a:gd name="connsiteY191" fmla="*/ 992981 h 1133632"/>
              <a:gd name="connsiteX192" fmla="*/ 85888 w 1286598"/>
              <a:gd name="connsiteY192" fmla="*/ 985838 h 1133632"/>
              <a:gd name="connsiteX193" fmla="*/ 73982 w 1286598"/>
              <a:gd name="connsiteY193" fmla="*/ 964406 h 1133632"/>
              <a:gd name="connsiteX194" fmla="*/ 76363 w 1286598"/>
              <a:gd name="connsiteY194" fmla="*/ 933450 h 1133632"/>
              <a:gd name="connsiteX195" fmla="*/ 83507 w 1286598"/>
              <a:gd name="connsiteY195" fmla="*/ 926306 h 1133632"/>
              <a:gd name="connsiteX196" fmla="*/ 85888 w 1286598"/>
              <a:gd name="connsiteY196" fmla="*/ 914400 h 1133632"/>
              <a:gd name="connsiteX197" fmla="*/ 83507 w 1286598"/>
              <a:gd name="connsiteY197" fmla="*/ 859631 h 1133632"/>
              <a:gd name="connsiteX198" fmla="*/ 73982 w 1286598"/>
              <a:gd name="connsiteY198" fmla="*/ 845344 h 1133632"/>
              <a:gd name="connsiteX199" fmla="*/ 76363 w 1286598"/>
              <a:gd name="connsiteY199" fmla="*/ 828675 h 1133632"/>
              <a:gd name="connsiteX200" fmla="*/ 85888 w 1286598"/>
              <a:gd name="connsiteY200" fmla="*/ 814388 h 1133632"/>
              <a:gd name="connsiteX201" fmla="*/ 90651 w 1286598"/>
              <a:gd name="connsiteY201" fmla="*/ 797719 h 1133632"/>
              <a:gd name="connsiteX202" fmla="*/ 88270 w 1286598"/>
              <a:gd name="connsiteY202" fmla="*/ 769144 h 1133632"/>
              <a:gd name="connsiteX203" fmla="*/ 81126 w 1286598"/>
              <a:gd name="connsiteY203" fmla="*/ 762000 h 1133632"/>
              <a:gd name="connsiteX204" fmla="*/ 40645 w 1286598"/>
              <a:gd name="connsiteY204" fmla="*/ 759619 h 1133632"/>
              <a:gd name="connsiteX205" fmla="*/ 16832 w 1286598"/>
              <a:gd name="connsiteY205" fmla="*/ 752475 h 1133632"/>
              <a:gd name="connsiteX206" fmla="*/ 2545 w 1286598"/>
              <a:gd name="connsiteY206" fmla="*/ 742950 h 1133632"/>
              <a:gd name="connsiteX207" fmla="*/ 163 w 1286598"/>
              <a:gd name="connsiteY207" fmla="*/ 733425 h 1133632"/>
              <a:gd name="connsiteX208" fmla="*/ 4926 w 1286598"/>
              <a:gd name="connsiteY208" fmla="*/ 695325 h 1133632"/>
              <a:gd name="connsiteX209" fmla="*/ 7307 w 1286598"/>
              <a:gd name="connsiteY209" fmla="*/ 688181 h 1133632"/>
              <a:gd name="connsiteX210" fmla="*/ 12070 w 1286598"/>
              <a:gd name="connsiteY210" fmla="*/ 664369 h 1133632"/>
              <a:gd name="connsiteX211" fmla="*/ 14451 w 1286598"/>
              <a:gd name="connsiteY211" fmla="*/ 635794 h 1133632"/>
              <a:gd name="connsiteX212" fmla="*/ 16832 w 1286598"/>
              <a:gd name="connsiteY212" fmla="*/ 628650 h 1133632"/>
              <a:gd name="connsiteX213" fmla="*/ 14451 w 1286598"/>
              <a:gd name="connsiteY213" fmla="*/ 590550 h 1133632"/>
              <a:gd name="connsiteX214" fmla="*/ 12070 w 1286598"/>
              <a:gd name="connsiteY214" fmla="*/ 581025 h 1133632"/>
              <a:gd name="connsiteX215" fmla="*/ 4926 w 1286598"/>
              <a:gd name="connsiteY215" fmla="*/ 557213 h 1133632"/>
              <a:gd name="connsiteX216" fmla="*/ 7307 w 1286598"/>
              <a:gd name="connsiteY216" fmla="*/ 509588 h 1133632"/>
              <a:gd name="connsiteX217" fmla="*/ 12070 w 1286598"/>
              <a:gd name="connsiteY217" fmla="*/ 478631 h 1133632"/>
              <a:gd name="connsiteX218" fmla="*/ 16832 w 1286598"/>
              <a:gd name="connsiteY218" fmla="*/ 421481 h 1133632"/>
              <a:gd name="connsiteX219" fmla="*/ 21595 w 1286598"/>
              <a:gd name="connsiteY219" fmla="*/ 407194 h 1133632"/>
              <a:gd name="connsiteX220" fmla="*/ 26357 w 1286598"/>
              <a:gd name="connsiteY220" fmla="*/ 390525 h 1133632"/>
              <a:gd name="connsiteX221" fmla="*/ 35882 w 1286598"/>
              <a:gd name="connsiteY221" fmla="*/ 376238 h 1133632"/>
              <a:gd name="connsiteX222" fmla="*/ 38263 w 1286598"/>
              <a:gd name="connsiteY222" fmla="*/ 366713 h 1133632"/>
              <a:gd name="connsiteX223" fmla="*/ 43026 w 1286598"/>
              <a:gd name="connsiteY223" fmla="*/ 359569 h 1133632"/>
              <a:gd name="connsiteX224" fmla="*/ 64457 w 1286598"/>
              <a:gd name="connsiteY224" fmla="*/ 340519 h 1133632"/>
              <a:gd name="connsiteX225" fmla="*/ 71601 w 1286598"/>
              <a:gd name="connsiteY225" fmla="*/ 338138 h 1133632"/>
              <a:gd name="connsiteX226" fmla="*/ 97795 w 1286598"/>
              <a:gd name="connsiteY226" fmla="*/ 335756 h 1133632"/>
              <a:gd name="connsiteX227" fmla="*/ 100176 w 1286598"/>
              <a:gd name="connsiteY227" fmla="*/ 328613 h 1133632"/>
              <a:gd name="connsiteX228" fmla="*/ 104938 w 1286598"/>
              <a:gd name="connsiteY228" fmla="*/ 319088 h 1133632"/>
              <a:gd name="connsiteX229" fmla="*/ 102557 w 1286598"/>
              <a:gd name="connsiteY229" fmla="*/ 309563 h 1133632"/>
              <a:gd name="connsiteX230" fmla="*/ 88270 w 1286598"/>
              <a:gd name="connsiteY230" fmla="*/ 302419 h 1133632"/>
              <a:gd name="connsiteX231" fmla="*/ 71601 w 1286598"/>
              <a:gd name="connsiteY231" fmla="*/ 285750 h 1133632"/>
              <a:gd name="connsiteX232" fmla="*/ 66838 w 1286598"/>
              <a:gd name="connsiteY232" fmla="*/ 271463 h 1133632"/>
              <a:gd name="connsiteX233" fmla="*/ 69220 w 1286598"/>
              <a:gd name="connsiteY233" fmla="*/ 259556 h 1133632"/>
              <a:gd name="connsiteX234" fmla="*/ 76363 w 1286598"/>
              <a:gd name="connsiteY234" fmla="*/ 254794 h 1133632"/>
              <a:gd name="connsiteX235" fmla="*/ 93032 w 1286598"/>
              <a:gd name="connsiteY235" fmla="*/ 242888 h 1133632"/>
              <a:gd name="connsiteX236" fmla="*/ 102557 w 1286598"/>
              <a:gd name="connsiteY236" fmla="*/ 228600 h 1133632"/>
              <a:gd name="connsiteX237" fmla="*/ 107320 w 1286598"/>
              <a:gd name="connsiteY237" fmla="*/ 221456 h 1133632"/>
              <a:gd name="connsiteX238" fmla="*/ 109701 w 1286598"/>
              <a:gd name="connsiteY238" fmla="*/ 214313 h 1133632"/>
              <a:gd name="connsiteX239" fmla="*/ 121607 w 1286598"/>
              <a:gd name="connsiteY239" fmla="*/ 200025 h 1133632"/>
              <a:gd name="connsiteX240" fmla="*/ 128751 w 1286598"/>
              <a:gd name="connsiteY240" fmla="*/ 197644 h 1133632"/>
              <a:gd name="connsiteX241" fmla="*/ 145420 w 1286598"/>
              <a:gd name="connsiteY241" fmla="*/ 202406 h 1133632"/>
              <a:gd name="connsiteX242" fmla="*/ 159707 w 1286598"/>
              <a:gd name="connsiteY242" fmla="*/ 211931 h 1133632"/>
              <a:gd name="connsiteX243" fmla="*/ 166851 w 1286598"/>
              <a:gd name="connsiteY243" fmla="*/ 219075 h 1133632"/>
              <a:gd name="connsiteX244" fmla="*/ 181138 w 1286598"/>
              <a:gd name="connsiteY244" fmla="*/ 223838 h 1133632"/>
              <a:gd name="connsiteX245" fmla="*/ 188282 w 1286598"/>
              <a:gd name="connsiteY245" fmla="*/ 226219 h 1133632"/>
              <a:gd name="connsiteX246" fmla="*/ 207332 w 1286598"/>
              <a:gd name="connsiteY246" fmla="*/ 235744 h 1133632"/>
              <a:gd name="connsiteX247" fmla="*/ 264482 w 1286598"/>
              <a:gd name="connsiteY247" fmla="*/ 233363 h 1133632"/>
              <a:gd name="connsiteX248" fmla="*/ 285913 w 1286598"/>
              <a:gd name="connsiteY248" fmla="*/ 226219 h 1133632"/>
              <a:gd name="connsiteX249" fmla="*/ 312107 w 1286598"/>
              <a:gd name="connsiteY249" fmla="*/ 221456 h 1133632"/>
              <a:gd name="connsiteX250" fmla="*/ 326395 w 1286598"/>
              <a:gd name="connsiteY250" fmla="*/ 219075 h 1133632"/>
              <a:gd name="connsiteX251" fmla="*/ 345445 w 1286598"/>
              <a:gd name="connsiteY251" fmla="*/ 214313 h 1133632"/>
              <a:gd name="connsiteX252" fmla="*/ 354970 w 1286598"/>
              <a:gd name="connsiteY252" fmla="*/ 209550 h 1133632"/>
              <a:gd name="connsiteX253" fmla="*/ 369257 w 1286598"/>
              <a:gd name="connsiteY253" fmla="*/ 204788 h 1133632"/>
              <a:gd name="connsiteX254" fmla="*/ 383545 w 1286598"/>
              <a:gd name="connsiteY254" fmla="*/ 195263 h 1133632"/>
              <a:gd name="connsiteX255" fmla="*/ 390688 w 1286598"/>
              <a:gd name="connsiteY255" fmla="*/ 192881 h 1133632"/>
              <a:gd name="connsiteX256" fmla="*/ 402595 w 1286598"/>
              <a:gd name="connsiteY256" fmla="*/ 188119 h 1133632"/>
              <a:gd name="connsiteX257" fmla="*/ 412120 w 1286598"/>
              <a:gd name="connsiteY257" fmla="*/ 178594 h 113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86598" h="1133632">
                <a:moveTo>
                  <a:pt x="412120" y="178594"/>
                </a:moveTo>
                <a:cubicBezTo>
                  <a:pt x="416089" y="178197"/>
                  <a:pt x="407940" y="176504"/>
                  <a:pt x="426407" y="185738"/>
                </a:cubicBezTo>
                <a:cubicBezTo>
                  <a:pt x="428652" y="186861"/>
                  <a:pt x="431170" y="187325"/>
                  <a:pt x="433551" y="188119"/>
                </a:cubicBezTo>
                <a:cubicBezTo>
                  <a:pt x="451013" y="187325"/>
                  <a:pt x="468730" y="188811"/>
                  <a:pt x="485938" y="185738"/>
                </a:cubicBezTo>
                <a:cubicBezTo>
                  <a:pt x="485941" y="185738"/>
                  <a:pt x="503797" y="173832"/>
                  <a:pt x="507370" y="171450"/>
                </a:cubicBezTo>
                <a:lnTo>
                  <a:pt x="514513" y="166688"/>
                </a:lnTo>
                <a:cubicBezTo>
                  <a:pt x="516101" y="164307"/>
                  <a:pt x="517252" y="161568"/>
                  <a:pt x="519276" y="159544"/>
                </a:cubicBezTo>
                <a:cubicBezTo>
                  <a:pt x="521300" y="157520"/>
                  <a:pt x="523789" y="155908"/>
                  <a:pt x="526420" y="154781"/>
                </a:cubicBezTo>
                <a:cubicBezTo>
                  <a:pt x="537108" y="150200"/>
                  <a:pt x="570647" y="150087"/>
                  <a:pt x="571663" y="150019"/>
                </a:cubicBezTo>
                <a:cubicBezTo>
                  <a:pt x="578662" y="148619"/>
                  <a:pt x="584300" y="148005"/>
                  <a:pt x="590713" y="145256"/>
                </a:cubicBezTo>
                <a:cubicBezTo>
                  <a:pt x="619965" y="132718"/>
                  <a:pt x="583443" y="147701"/>
                  <a:pt x="607382" y="135731"/>
                </a:cubicBezTo>
                <a:cubicBezTo>
                  <a:pt x="609627" y="134608"/>
                  <a:pt x="612281" y="134472"/>
                  <a:pt x="614526" y="133350"/>
                </a:cubicBezTo>
                <a:cubicBezTo>
                  <a:pt x="621437" y="129895"/>
                  <a:pt x="620991" y="127126"/>
                  <a:pt x="628813" y="126206"/>
                </a:cubicBezTo>
                <a:cubicBezTo>
                  <a:pt x="639878" y="124904"/>
                  <a:pt x="651038" y="124619"/>
                  <a:pt x="662151" y="123825"/>
                </a:cubicBezTo>
                <a:cubicBezTo>
                  <a:pt x="666120" y="123031"/>
                  <a:pt x="670131" y="122426"/>
                  <a:pt x="674057" y="121444"/>
                </a:cubicBezTo>
                <a:cubicBezTo>
                  <a:pt x="679039" y="120199"/>
                  <a:pt x="689457" y="115760"/>
                  <a:pt x="693107" y="114300"/>
                </a:cubicBezTo>
                <a:cubicBezTo>
                  <a:pt x="692313" y="107156"/>
                  <a:pt x="693940" y="99298"/>
                  <a:pt x="690726" y="92869"/>
                </a:cubicBezTo>
                <a:cubicBezTo>
                  <a:pt x="689262" y="89942"/>
                  <a:pt x="683715" y="92583"/>
                  <a:pt x="681201" y="90488"/>
                </a:cubicBezTo>
                <a:cubicBezTo>
                  <a:pt x="678474" y="88216"/>
                  <a:pt x="678501" y="83852"/>
                  <a:pt x="676438" y="80963"/>
                </a:cubicBezTo>
                <a:cubicBezTo>
                  <a:pt x="674481" y="78223"/>
                  <a:pt x="671676" y="76200"/>
                  <a:pt x="669295" y="73819"/>
                </a:cubicBezTo>
                <a:lnTo>
                  <a:pt x="662151" y="52388"/>
                </a:lnTo>
                <a:cubicBezTo>
                  <a:pt x="661357" y="50007"/>
                  <a:pt x="662151" y="46038"/>
                  <a:pt x="659770" y="45244"/>
                </a:cubicBezTo>
                <a:lnTo>
                  <a:pt x="652626" y="42863"/>
                </a:lnTo>
                <a:cubicBezTo>
                  <a:pt x="650245" y="40482"/>
                  <a:pt x="648069" y="37875"/>
                  <a:pt x="645482" y="35719"/>
                </a:cubicBezTo>
                <a:cubicBezTo>
                  <a:pt x="629917" y="22748"/>
                  <a:pt x="637432" y="42731"/>
                  <a:pt x="640720" y="0"/>
                </a:cubicBezTo>
                <a:cubicBezTo>
                  <a:pt x="647070" y="794"/>
                  <a:pt x="653474" y="1236"/>
                  <a:pt x="659770" y="2381"/>
                </a:cubicBezTo>
                <a:cubicBezTo>
                  <a:pt x="662239" y="2830"/>
                  <a:pt x="664500" y="4073"/>
                  <a:pt x="666913" y="4763"/>
                </a:cubicBezTo>
                <a:cubicBezTo>
                  <a:pt x="682048" y="9088"/>
                  <a:pt x="671161" y="4506"/>
                  <a:pt x="685963" y="11906"/>
                </a:cubicBezTo>
                <a:cubicBezTo>
                  <a:pt x="686757" y="14287"/>
                  <a:pt x="687222" y="16805"/>
                  <a:pt x="688345" y="19050"/>
                </a:cubicBezTo>
                <a:cubicBezTo>
                  <a:pt x="689625" y="21610"/>
                  <a:pt x="691083" y="24170"/>
                  <a:pt x="693107" y="26194"/>
                </a:cubicBezTo>
                <a:cubicBezTo>
                  <a:pt x="702250" y="35337"/>
                  <a:pt x="713625" y="32172"/>
                  <a:pt x="726445" y="33338"/>
                </a:cubicBezTo>
                <a:lnTo>
                  <a:pt x="747876" y="40481"/>
                </a:lnTo>
                <a:lnTo>
                  <a:pt x="755020" y="42863"/>
                </a:lnTo>
                <a:cubicBezTo>
                  <a:pt x="773832" y="61675"/>
                  <a:pt x="762624" y="56315"/>
                  <a:pt x="788357" y="59531"/>
                </a:cubicBezTo>
                <a:cubicBezTo>
                  <a:pt x="814418" y="68220"/>
                  <a:pt x="774940" y="54362"/>
                  <a:pt x="802645" y="66675"/>
                </a:cubicBezTo>
                <a:cubicBezTo>
                  <a:pt x="812536" y="71071"/>
                  <a:pt x="818649" y="71781"/>
                  <a:pt x="828838" y="73819"/>
                </a:cubicBezTo>
                <a:cubicBezTo>
                  <a:pt x="835982" y="73025"/>
                  <a:pt x="843222" y="72848"/>
                  <a:pt x="850270" y="71438"/>
                </a:cubicBezTo>
                <a:cubicBezTo>
                  <a:pt x="855193" y="70453"/>
                  <a:pt x="859795" y="68263"/>
                  <a:pt x="864557" y="66675"/>
                </a:cubicBezTo>
                <a:lnTo>
                  <a:pt x="871701" y="64294"/>
                </a:lnTo>
                <a:cubicBezTo>
                  <a:pt x="877257" y="65088"/>
                  <a:pt x="883635" y="63662"/>
                  <a:pt x="888370" y="66675"/>
                </a:cubicBezTo>
                <a:cubicBezTo>
                  <a:pt x="893199" y="69748"/>
                  <a:pt x="894720" y="76200"/>
                  <a:pt x="897895" y="80963"/>
                </a:cubicBezTo>
                <a:lnTo>
                  <a:pt x="902657" y="88106"/>
                </a:lnTo>
                <a:cubicBezTo>
                  <a:pt x="904245" y="90487"/>
                  <a:pt x="905039" y="93662"/>
                  <a:pt x="907420" y="95250"/>
                </a:cubicBezTo>
                <a:cubicBezTo>
                  <a:pt x="917865" y="102215"/>
                  <a:pt x="912273" y="98296"/>
                  <a:pt x="924088" y="107156"/>
                </a:cubicBezTo>
                <a:cubicBezTo>
                  <a:pt x="925676" y="111919"/>
                  <a:pt x="924088" y="119857"/>
                  <a:pt x="928851" y="121444"/>
                </a:cubicBezTo>
                <a:lnTo>
                  <a:pt x="943138" y="126206"/>
                </a:lnTo>
                <a:cubicBezTo>
                  <a:pt x="956711" y="139779"/>
                  <a:pt x="943016" y="128535"/>
                  <a:pt x="959807" y="135731"/>
                </a:cubicBezTo>
                <a:cubicBezTo>
                  <a:pt x="962438" y="136858"/>
                  <a:pt x="964336" y="139332"/>
                  <a:pt x="966951" y="140494"/>
                </a:cubicBezTo>
                <a:cubicBezTo>
                  <a:pt x="971538" y="142533"/>
                  <a:pt x="981238" y="145256"/>
                  <a:pt x="981238" y="145256"/>
                </a:cubicBezTo>
                <a:cubicBezTo>
                  <a:pt x="983619" y="146844"/>
                  <a:pt x="986358" y="147995"/>
                  <a:pt x="988382" y="150019"/>
                </a:cubicBezTo>
                <a:cubicBezTo>
                  <a:pt x="990406" y="152043"/>
                  <a:pt x="990910" y="155375"/>
                  <a:pt x="993145" y="157163"/>
                </a:cubicBezTo>
                <a:cubicBezTo>
                  <a:pt x="995105" y="158731"/>
                  <a:pt x="998043" y="158422"/>
                  <a:pt x="1000288" y="159544"/>
                </a:cubicBezTo>
                <a:cubicBezTo>
                  <a:pt x="1002848" y="160824"/>
                  <a:pt x="1005051" y="162719"/>
                  <a:pt x="1007432" y="164306"/>
                </a:cubicBezTo>
                <a:cubicBezTo>
                  <a:pt x="1010607" y="169069"/>
                  <a:pt x="1015147" y="173164"/>
                  <a:pt x="1016957" y="178594"/>
                </a:cubicBezTo>
                <a:cubicBezTo>
                  <a:pt x="1018545" y="183356"/>
                  <a:pt x="1016958" y="191293"/>
                  <a:pt x="1021720" y="192881"/>
                </a:cubicBezTo>
                <a:cubicBezTo>
                  <a:pt x="1036387" y="197772"/>
                  <a:pt x="1021459" y="193268"/>
                  <a:pt x="1045532" y="197644"/>
                </a:cubicBezTo>
                <a:cubicBezTo>
                  <a:pt x="1048752" y="198229"/>
                  <a:pt x="1051798" y="199729"/>
                  <a:pt x="1055057" y="200025"/>
                </a:cubicBezTo>
                <a:cubicBezTo>
                  <a:pt x="1069308" y="201320"/>
                  <a:pt x="1083640" y="201485"/>
                  <a:pt x="1097920" y="202406"/>
                </a:cubicBezTo>
                <a:cubicBezTo>
                  <a:pt x="1108248" y="203072"/>
                  <a:pt x="1118557" y="203994"/>
                  <a:pt x="1128876" y="204788"/>
                </a:cubicBezTo>
                <a:cubicBezTo>
                  <a:pt x="1130904" y="208844"/>
                  <a:pt x="1135242" y="216400"/>
                  <a:pt x="1136020" y="221456"/>
                </a:cubicBezTo>
                <a:cubicBezTo>
                  <a:pt x="1137233" y="229340"/>
                  <a:pt x="1137188" y="237384"/>
                  <a:pt x="1138401" y="245269"/>
                </a:cubicBezTo>
                <a:cubicBezTo>
                  <a:pt x="1138783" y="247750"/>
                  <a:pt x="1139390" y="250324"/>
                  <a:pt x="1140782" y="252413"/>
                </a:cubicBezTo>
                <a:cubicBezTo>
                  <a:pt x="1142650" y="255215"/>
                  <a:pt x="1145545" y="257175"/>
                  <a:pt x="1147926" y="259556"/>
                </a:cubicBezTo>
                <a:cubicBezTo>
                  <a:pt x="1154276" y="258762"/>
                  <a:pt x="1160719" y="258516"/>
                  <a:pt x="1166976" y="257175"/>
                </a:cubicBezTo>
                <a:cubicBezTo>
                  <a:pt x="1171884" y="256123"/>
                  <a:pt x="1181263" y="252413"/>
                  <a:pt x="1181263" y="252413"/>
                </a:cubicBezTo>
                <a:cubicBezTo>
                  <a:pt x="1184356" y="252722"/>
                  <a:pt x="1209809" y="254485"/>
                  <a:pt x="1216982" y="257175"/>
                </a:cubicBezTo>
                <a:cubicBezTo>
                  <a:pt x="1219662" y="258180"/>
                  <a:pt x="1221495" y="260811"/>
                  <a:pt x="1224126" y="261938"/>
                </a:cubicBezTo>
                <a:cubicBezTo>
                  <a:pt x="1227134" y="263227"/>
                  <a:pt x="1230476" y="263525"/>
                  <a:pt x="1233651" y="264319"/>
                </a:cubicBezTo>
                <a:cubicBezTo>
                  <a:pt x="1235238" y="266700"/>
                  <a:pt x="1236581" y="269264"/>
                  <a:pt x="1238413" y="271463"/>
                </a:cubicBezTo>
                <a:cubicBezTo>
                  <a:pt x="1251407" y="287056"/>
                  <a:pt x="1248917" y="270633"/>
                  <a:pt x="1240795" y="307181"/>
                </a:cubicBezTo>
                <a:cubicBezTo>
                  <a:pt x="1239706" y="312082"/>
                  <a:pt x="1236032" y="321469"/>
                  <a:pt x="1236032" y="321469"/>
                </a:cubicBezTo>
                <a:cubicBezTo>
                  <a:pt x="1236826" y="327819"/>
                  <a:pt x="1235188" y="334991"/>
                  <a:pt x="1238413" y="340519"/>
                </a:cubicBezTo>
                <a:cubicBezTo>
                  <a:pt x="1241297" y="345463"/>
                  <a:pt x="1247271" y="348234"/>
                  <a:pt x="1252701" y="350044"/>
                </a:cubicBezTo>
                <a:lnTo>
                  <a:pt x="1266988" y="354806"/>
                </a:lnTo>
                <a:cubicBezTo>
                  <a:pt x="1267782" y="357187"/>
                  <a:pt x="1268247" y="359705"/>
                  <a:pt x="1269370" y="361950"/>
                </a:cubicBezTo>
                <a:cubicBezTo>
                  <a:pt x="1270650" y="364510"/>
                  <a:pt x="1273310" y="366353"/>
                  <a:pt x="1274132" y="369094"/>
                </a:cubicBezTo>
                <a:cubicBezTo>
                  <a:pt x="1275745" y="374470"/>
                  <a:pt x="1275412" y="380259"/>
                  <a:pt x="1276513" y="385763"/>
                </a:cubicBezTo>
                <a:cubicBezTo>
                  <a:pt x="1277005" y="388224"/>
                  <a:pt x="1278101" y="390525"/>
                  <a:pt x="1278895" y="392906"/>
                </a:cubicBezTo>
                <a:cubicBezTo>
                  <a:pt x="1279689" y="397669"/>
                  <a:pt x="1279749" y="402613"/>
                  <a:pt x="1281276" y="407194"/>
                </a:cubicBezTo>
                <a:cubicBezTo>
                  <a:pt x="1282181" y="409909"/>
                  <a:pt x="1285888" y="411480"/>
                  <a:pt x="1286038" y="414338"/>
                </a:cubicBezTo>
                <a:cubicBezTo>
                  <a:pt x="1286598" y="424982"/>
                  <a:pt x="1284519" y="452132"/>
                  <a:pt x="1281276" y="466725"/>
                </a:cubicBezTo>
                <a:cubicBezTo>
                  <a:pt x="1280732" y="469175"/>
                  <a:pt x="1280114" y="471675"/>
                  <a:pt x="1278895" y="473869"/>
                </a:cubicBezTo>
                <a:cubicBezTo>
                  <a:pt x="1276115" y="478872"/>
                  <a:pt x="1271180" y="482726"/>
                  <a:pt x="1269370" y="488156"/>
                </a:cubicBezTo>
                <a:cubicBezTo>
                  <a:pt x="1266983" y="495314"/>
                  <a:pt x="1267354" y="496291"/>
                  <a:pt x="1262226" y="502444"/>
                </a:cubicBezTo>
                <a:cubicBezTo>
                  <a:pt x="1239979" y="529142"/>
                  <a:pt x="1268064" y="491890"/>
                  <a:pt x="1250320" y="516731"/>
                </a:cubicBezTo>
                <a:cubicBezTo>
                  <a:pt x="1248013" y="519961"/>
                  <a:pt x="1245483" y="523027"/>
                  <a:pt x="1243176" y="526256"/>
                </a:cubicBezTo>
                <a:cubicBezTo>
                  <a:pt x="1236523" y="535570"/>
                  <a:pt x="1239494" y="533833"/>
                  <a:pt x="1228888" y="542925"/>
                </a:cubicBezTo>
                <a:cubicBezTo>
                  <a:pt x="1226715" y="544788"/>
                  <a:pt x="1224074" y="546025"/>
                  <a:pt x="1221745" y="547688"/>
                </a:cubicBezTo>
                <a:cubicBezTo>
                  <a:pt x="1218516" y="549995"/>
                  <a:pt x="1215770" y="553056"/>
                  <a:pt x="1212220" y="554831"/>
                </a:cubicBezTo>
                <a:cubicBezTo>
                  <a:pt x="1209293" y="556295"/>
                  <a:pt x="1205870" y="556419"/>
                  <a:pt x="1202695" y="557213"/>
                </a:cubicBezTo>
                <a:cubicBezTo>
                  <a:pt x="1195551" y="556419"/>
                  <a:pt x="1188353" y="556013"/>
                  <a:pt x="1181263" y="554831"/>
                </a:cubicBezTo>
                <a:cubicBezTo>
                  <a:pt x="1176008" y="553955"/>
                  <a:pt x="1168931" y="549856"/>
                  <a:pt x="1164595" y="547688"/>
                </a:cubicBezTo>
                <a:cubicBezTo>
                  <a:pt x="1159832" y="548482"/>
                  <a:pt x="1153941" y="546890"/>
                  <a:pt x="1150307" y="550069"/>
                </a:cubicBezTo>
                <a:cubicBezTo>
                  <a:pt x="1146529" y="553375"/>
                  <a:pt x="1147132" y="559594"/>
                  <a:pt x="1145545" y="564356"/>
                </a:cubicBezTo>
                <a:lnTo>
                  <a:pt x="1138401" y="585788"/>
                </a:lnTo>
                <a:cubicBezTo>
                  <a:pt x="1137607" y="588169"/>
                  <a:pt x="1137795" y="591156"/>
                  <a:pt x="1136020" y="592931"/>
                </a:cubicBezTo>
                <a:cubicBezTo>
                  <a:pt x="1133639" y="595312"/>
                  <a:pt x="1131032" y="597488"/>
                  <a:pt x="1128876" y="600075"/>
                </a:cubicBezTo>
                <a:cubicBezTo>
                  <a:pt x="1127044" y="602274"/>
                  <a:pt x="1126267" y="605334"/>
                  <a:pt x="1124113" y="607219"/>
                </a:cubicBezTo>
                <a:cubicBezTo>
                  <a:pt x="1114035" y="616038"/>
                  <a:pt x="1112494" y="615855"/>
                  <a:pt x="1102682" y="619125"/>
                </a:cubicBezTo>
                <a:cubicBezTo>
                  <a:pt x="1100301" y="621506"/>
                  <a:pt x="1098125" y="624113"/>
                  <a:pt x="1095538" y="626269"/>
                </a:cubicBezTo>
                <a:cubicBezTo>
                  <a:pt x="1093340" y="628101"/>
                  <a:pt x="1090418" y="629008"/>
                  <a:pt x="1088395" y="631031"/>
                </a:cubicBezTo>
                <a:cubicBezTo>
                  <a:pt x="1086371" y="633055"/>
                  <a:pt x="1085831" y="636343"/>
                  <a:pt x="1083632" y="638175"/>
                </a:cubicBezTo>
                <a:cubicBezTo>
                  <a:pt x="1080905" y="640448"/>
                  <a:pt x="1076996" y="640875"/>
                  <a:pt x="1074107" y="642938"/>
                </a:cubicBezTo>
                <a:cubicBezTo>
                  <a:pt x="1071367" y="644895"/>
                  <a:pt x="1069703" y="648124"/>
                  <a:pt x="1066963" y="650081"/>
                </a:cubicBezTo>
                <a:cubicBezTo>
                  <a:pt x="1064074" y="652144"/>
                  <a:pt x="1060482" y="653018"/>
                  <a:pt x="1057438" y="654844"/>
                </a:cubicBezTo>
                <a:cubicBezTo>
                  <a:pt x="1052530" y="657789"/>
                  <a:pt x="1047913" y="661194"/>
                  <a:pt x="1043151" y="664369"/>
                </a:cubicBezTo>
                <a:cubicBezTo>
                  <a:pt x="1043134" y="664380"/>
                  <a:pt x="1028879" y="673882"/>
                  <a:pt x="1028863" y="673894"/>
                </a:cubicBezTo>
                <a:cubicBezTo>
                  <a:pt x="1025688" y="676275"/>
                  <a:pt x="1022351" y="678455"/>
                  <a:pt x="1019338" y="681038"/>
                </a:cubicBezTo>
                <a:cubicBezTo>
                  <a:pt x="1016781" y="683229"/>
                  <a:pt x="1014997" y="686313"/>
                  <a:pt x="1012195" y="688181"/>
                </a:cubicBezTo>
                <a:cubicBezTo>
                  <a:pt x="1010106" y="689573"/>
                  <a:pt x="1007296" y="689440"/>
                  <a:pt x="1005051" y="690563"/>
                </a:cubicBezTo>
                <a:cubicBezTo>
                  <a:pt x="1002491" y="691843"/>
                  <a:pt x="1000522" y="694163"/>
                  <a:pt x="997907" y="695325"/>
                </a:cubicBezTo>
                <a:cubicBezTo>
                  <a:pt x="993320" y="697364"/>
                  <a:pt x="988110" y="697843"/>
                  <a:pt x="983620" y="700088"/>
                </a:cubicBezTo>
                <a:cubicBezTo>
                  <a:pt x="980445" y="701675"/>
                  <a:pt x="977391" y="703532"/>
                  <a:pt x="974095" y="704850"/>
                </a:cubicBezTo>
                <a:cubicBezTo>
                  <a:pt x="969434" y="706714"/>
                  <a:pt x="964570" y="708025"/>
                  <a:pt x="959807" y="709613"/>
                </a:cubicBezTo>
                <a:lnTo>
                  <a:pt x="952663" y="711994"/>
                </a:lnTo>
                <a:cubicBezTo>
                  <a:pt x="950282" y="714375"/>
                  <a:pt x="947477" y="716398"/>
                  <a:pt x="945520" y="719138"/>
                </a:cubicBezTo>
                <a:cubicBezTo>
                  <a:pt x="931086" y="739347"/>
                  <a:pt x="939160" y="782797"/>
                  <a:pt x="938376" y="795338"/>
                </a:cubicBezTo>
                <a:cubicBezTo>
                  <a:pt x="938172" y="798604"/>
                  <a:pt x="938480" y="802733"/>
                  <a:pt x="935995" y="804863"/>
                </a:cubicBezTo>
                <a:cubicBezTo>
                  <a:pt x="932183" y="808130"/>
                  <a:pt x="921707" y="809625"/>
                  <a:pt x="921707" y="809625"/>
                </a:cubicBezTo>
                <a:cubicBezTo>
                  <a:pt x="898688" y="807244"/>
                  <a:pt x="875614" y="805351"/>
                  <a:pt x="852651" y="802481"/>
                </a:cubicBezTo>
                <a:cubicBezTo>
                  <a:pt x="847837" y="801879"/>
                  <a:pt x="841844" y="798432"/>
                  <a:pt x="838363" y="795338"/>
                </a:cubicBezTo>
                <a:cubicBezTo>
                  <a:pt x="833329" y="790863"/>
                  <a:pt x="830100" y="784062"/>
                  <a:pt x="824076" y="781050"/>
                </a:cubicBezTo>
                <a:lnTo>
                  <a:pt x="814551" y="776288"/>
                </a:lnTo>
                <a:cubicBezTo>
                  <a:pt x="812614" y="770477"/>
                  <a:pt x="812024" y="766617"/>
                  <a:pt x="807407" y="762000"/>
                </a:cubicBezTo>
                <a:cubicBezTo>
                  <a:pt x="805383" y="759976"/>
                  <a:pt x="802644" y="758825"/>
                  <a:pt x="800263" y="757238"/>
                </a:cubicBezTo>
                <a:cubicBezTo>
                  <a:pt x="799469" y="754063"/>
                  <a:pt x="799346" y="750640"/>
                  <a:pt x="797882" y="747713"/>
                </a:cubicBezTo>
                <a:cubicBezTo>
                  <a:pt x="796233" y="744414"/>
                  <a:pt x="787168" y="733426"/>
                  <a:pt x="783595" y="731044"/>
                </a:cubicBezTo>
                <a:cubicBezTo>
                  <a:pt x="781506" y="729652"/>
                  <a:pt x="778832" y="729457"/>
                  <a:pt x="776451" y="728663"/>
                </a:cubicBezTo>
                <a:cubicBezTo>
                  <a:pt x="769307" y="729457"/>
                  <a:pt x="762110" y="729862"/>
                  <a:pt x="755020" y="731044"/>
                </a:cubicBezTo>
                <a:cubicBezTo>
                  <a:pt x="752544" y="731457"/>
                  <a:pt x="749651" y="731650"/>
                  <a:pt x="747876" y="733425"/>
                </a:cubicBezTo>
                <a:cubicBezTo>
                  <a:pt x="739688" y="741613"/>
                  <a:pt x="738964" y="745873"/>
                  <a:pt x="735970" y="754856"/>
                </a:cubicBezTo>
                <a:cubicBezTo>
                  <a:pt x="736764" y="773112"/>
                  <a:pt x="737049" y="791398"/>
                  <a:pt x="738351" y="809625"/>
                </a:cubicBezTo>
                <a:cubicBezTo>
                  <a:pt x="738639" y="813662"/>
                  <a:pt x="739452" y="817691"/>
                  <a:pt x="740732" y="821531"/>
                </a:cubicBezTo>
                <a:cubicBezTo>
                  <a:pt x="741855" y="824899"/>
                  <a:pt x="744177" y="827760"/>
                  <a:pt x="745495" y="831056"/>
                </a:cubicBezTo>
                <a:cubicBezTo>
                  <a:pt x="747359" y="835717"/>
                  <a:pt x="750257" y="845344"/>
                  <a:pt x="750257" y="845344"/>
                </a:cubicBezTo>
                <a:cubicBezTo>
                  <a:pt x="749463" y="849313"/>
                  <a:pt x="750467" y="854141"/>
                  <a:pt x="747876" y="857250"/>
                </a:cubicBezTo>
                <a:cubicBezTo>
                  <a:pt x="745781" y="859764"/>
                  <a:pt x="741278" y="858167"/>
                  <a:pt x="738351" y="859631"/>
                </a:cubicBezTo>
                <a:cubicBezTo>
                  <a:pt x="727488" y="865062"/>
                  <a:pt x="725227" y="870356"/>
                  <a:pt x="714538" y="873919"/>
                </a:cubicBezTo>
                <a:cubicBezTo>
                  <a:pt x="707994" y="876100"/>
                  <a:pt x="688248" y="878098"/>
                  <a:pt x="683582" y="878681"/>
                </a:cubicBezTo>
                <a:cubicBezTo>
                  <a:pt x="671027" y="882867"/>
                  <a:pt x="681186" y="878297"/>
                  <a:pt x="669295" y="888206"/>
                </a:cubicBezTo>
                <a:cubicBezTo>
                  <a:pt x="667096" y="890038"/>
                  <a:pt x="664350" y="891137"/>
                  <a:pt x="662151" y="892969"/>
                </a:cubicBezTo>
                <a:cubicBezTo>
                  <a:pt x="659564" y="895125"/>
                  <a:pt x="657809" y="898245"/>
                  <a:pt x="655007" y="900113"/>
                </a:cubicBezTo>
                <a:cubicBezTo>
                  <a:pt x="652918" y="901505"/>
                  <a:pt x="650244" y="901700"/>
                  <a:pt x="647863" y="902494"/>
                </a:cubicBezTo>
                <a:cubicBezTo>
                  <a:pt x="640719" y="901700"/>
                  <a:pt x="633480" y="901523"/>
                  <a:pt x="626432" y="900113"/>
                </a:cubicBezTo>
                <a:cubicBezTo>
                  <a:pt x="621509" y="899128"/>
                  <a:pt x="612145" y="895350"/>
                  <a:pt x="612145" y="895350"/>
                </a:cubicBezTo>
                <a:cubicBezTo>
                  <a:pt x="593095" y="896144"/>
                  <a:pt x="574009" y="896322"/>
                  <a:pt x="554995" y="897731"/>
                </a:cubicBezTo>
                <a:cubicBezTo>
                  <a:pt x="552492" y="897916"/>
                  <a:pt x="549811" y="898545"/>
                  <a:pt x="547851" y="900113"/>
                </a:cubicBezTo>
                <a:cubicBezTo>
                  <a:pt x="545616" y="901901"/>
                  <a:pt x="544676" y="904875"/>
                  <a:pt x="543088" y="907256"/>
                </a:cubicBezTo>
                <a:cubicBezTo>
                  <a:pt x="542294" y="910431"/>
                  <a:pt x="541349" y="913572"/>
                  <a:pt x="540707" y="916781"/>
                </a:cubicBezTo>
                <a:cubicBezTo>
                  <a:pt x="539489" y="922874"/>
                  <a:pt x="539034" y="932036"/>
                  <a:pt x="535945" y="938213"/>
                </a:cubicBezTo>
                <a:cubicBezTo>
                  <a:pt x="531298" y="947507"/>
                  <a:pt x="522719" y="953782"/>
                  <a:pt x="514513" y="959644"/>
                </a:cubicBezTo>
                <a:cubicBezTo>
                  <a:pt x="512184" y="961307"/>
                  <a:pt x="510111" y="963584"/>
                  <a:pt x="507370" y="964406"/>
                </a:cubicBezTo>
                <a:cubicBezTo>
                  <a:pt x="501994" y="966019"/>
                  <a:pt x="496257" y="965994"/>
                  <a:pt x="490701" y="966788"/>
                </a:cubicBezTo>
                <a:lnTo>
                  <a:pt x="476413" y="971550"/>
                </a:lnTo>
                <a:lnTo>
                  <a:pt x="469270" y="973931"/>
                </a:lnTo>
                <a:cubicBezTo>
                  <a:pt x="466889" y="975519"/>
                  <a:pt x="464150" y="976670"/>
                  <a:pt x="462126" y="978694"/>
                </a:cubicBezTo>
                <a:cubicBezTo>
                  <a:pt x="456497" y="984323"/>
                  <a:pt x="457274" y="988820"/>
                  <a:pt x="452601" y="995363"/>
                </a:cubicBezTo>
                <a:cubicBezTo>
                  <a:pt x="450644" y="998103"/>
                  <a:pt x="447613" y="999919"/>
                  <a:pt x="445457" y="1002506"/>
                </a:cubicBezTo>
                <a:cubicBezTo>
                  <a:pt x="439347" y="1009838"/>
                  <a:pt x="437099" y="1020375"/>
                  <a:pt x="426407" y="1023938"/>
                </a:cubicBezTo>
                <a:lnTo>
                  <a:pt x="419263" y="1026319"/>
                </a:lnTo>
                <a:cubicBezTo>
                  <a:pt x="416088" y="1031081"/>
                  <a:pt x="411548" y="1035176"/>
                  <a:pt x="409738" y="1040606"/>
                </a:cubicBezTo>
                <a:cubicBezTo>
                  <a:pt x="407380" y="1047681"/>
                  <a:pt x="405874" y="1056377"/>
                  <a:pt x="400213" y="1062038"/>
                </a:cubicBezTo>
                <a:cubicBezTo>
                  <a:pt x="395087" y="1067164"/>
                  <a:pt x="387763" y="1071115"/>
                  <a:pt x="381163" y="1073944"/>
                </a:cubicBezTo>
                <a:cubicBezTo>
                  <a:pt x="378856" y="1074933"/>
                  <a:pt x="376401" y="1075531"/>
                  <a:pt x="374020" y="1076325"/>
                </a:cubicBezTo>
                <a:cubicBezTo>
                  <a:pt x="371639" y="1077913"/>
                  <a:pt x="369436" y="1079808"/>
                  <a:pt x="366876" y="1081088"/>
                </a:cubicBezTo>
                <a:cubicBezTo>
                  <a:pt x="364631" y="1082211"/>
                  <a:pt x="361638" y="1081835"/>
                  <a:pt x="359732" y="1083469"/>
                </a:cubicBezTo>
                <a:cubicBezTo>
                  <a:pt x="340319" y="1100108"/>
                  <a:pt x="359138" y="1092398"/>
                  <a:pt x="343063" y="1097756"/>
                </a:cubicBezTo>
                <a:cubicBezTo>
                  <a:pt x="330066" y="1123752"/>
                  <a:pt x="346862" y="1094096"/>
                  <a:pt x="331157" y="1112044"/>
                </a:cubicBezTo>
                <a:cubicBezTo>
                  <a:pt x="315280" y="1130188"/>
                  <a:pt x="329778" y="1124294"/>
                  <a:pt x="312107" y="1128713"/>
                </a:cubicBezTo>
                <a:cubicBezTo>
                  <a:pt x="304170" y="1127919"/>
                  <a:pt x="291508" y="1133632"/>
                  <a:pt x="288295" y="1126331"/>
                </a:cubicBezTo>
                <a:cubicBezTo>
                  <a:pt x="280616" y="1108879"/>
                  <a:pt x="287810" y="1088153"/>
                  <a:pt x="285913" y="1069181"/>
                </a:cubicBezTo>
                <a:cubicBezTo>
                  <a:pt x="285413" y="1064186"/>
                  <a:pt x="282738" y="1059656"/>
                  <a:pt x="281151" y="1054894"/>
                </a:cubicBezTo>
                <a:cubicBezTo>
                  <a:pt x="280357" y="1052513"/>
                  <a:pt x="280859" y="1049142"/>
                  <a:pt x="278770" y="1047750"/>
                </a:cubicBezTo>
                <a:cubicBezTo>
                  <a:pt x="276389" y="1046163"/>
                  <a:pt x="274256" y="1044115"/>
                  <a:pt x="271626" y="1042988"/>
                </a:cubicBezTo>
                <a:cubicBezTo>
                  <a:pt x="263740" y="1039608"/>
                  <a:pt x="242498" y="1038646"/>
                  <a:pt x="238288" y="1038225"/>
                </a:cubicBezTo>
                <a:cubicBezTo>
                  <a:pt x="235907" y="1036638"/>
                  <a:pt x="232732" y="1035844"/>
                  <a:pt x="231145" y="1033463"/>
                </a:cubicBezTo>
                <a:cubicBezTo>
                  <a:pt x="229330" y="1030740"/>
                  <a:pt x="229662" y="1027085"/>
                  <a:pt x="228763" y="1023938"/>
                </a:cubicBezTo>
                <a:cubicBezTo>
                  <a:pt x="228073" y="1021524"/>
                  <a:pt x="227176" y="1019175"/>
                  <a:pt x="226382" y="1016794"/>
                </a:cubicBezTo>
                <a:cubicBezTo>
                  <a:pt x="225588" y="1000919"/>
                  <a:pt x="225175" y="985020"/>
                  <a:pt x="224001" y="969169"/>
                </a:cubicBezTo>
                <a:cubicBezTo>
                  <a:pt x="223619" y="964012"/>
                  <a:pt x="222343" y="951565"/>
                  <a:pt x="219238" y="945356"/>
                </a:cubicBezTo>
                <a:cubicBezTo>
                  <a:pt x="217958" y="942797"/>
                  <a:pt x="216711" y="940001"/>
                  <a:pt x="214476" y="938213"/>
                </a:cubicBezTo>
                <a:cubicBezTo>
                  <a:pt x="212516" y="936645"/>
                  <a:pt x="209713" y="936625"/>
                  <a:pt x="207332" y="935831"/>
                </a:cubicBezTo>
                <a:cubicBezTo>
                  <a:pt x="194632" y="936625"/>
                  <a:pt x="181640" y="935393"/>
                  <a:pt x="169232" y="938213"/>
                </a:cubicBezTo>
                <a:cubicBezTo>
                  <a:pt x="163651" y="939482"/>
                  <a:pt x="160375" y="945928"/>
                  <a:pt x="154945" y="947738"/>
                </a:cubicBezTo>
                <a:lnTo>
                  <a:pt x="147801" y="950119"/>
                </a:lnTo>
                <a:lnTo>
                  <a:pt x="143038" y="964406"/>
                </a:lnTo>
                <a:lnTo>
                  <a:pt x="140657" y="971550"/>
                </a:lnTo>
                <a:cubicBezTo>
                  <a:pt x="141451" y="975519"/>
                  <a:pt x="142160" y="979505"/>
                  <a:pt x="143038" y="983456"/>
                </a:cubicBezTo>
                <a:cubicBezTo>
                  <a:pt x="144419" y="989670"/>
                  <a:pt x="148009" y="996292"/>
                  <a:pt x="143038" y="1002506"/>
                </a:cubicBezTo>
                <a:cubicBezTo>
                  <a:pt x="141470" y="1004466"/>
                  <a:pt x="138276" y="1004094"/>
                  <a:pt x="135895" y="1004888"/>
                </a:cubicBezTo>
                <a:cubicBezTo>
                  <a:pt x="117959" y="992930"/>
                  <a:pt x="140754" y="1006971"/>
                  <a:pt x="119226" y="997744"/>
                </a:cubicBezTo>
                <a:cubicBezTo>
                  <a:pt x="116595" y="996617"/>
                  <a:pt x="114642" y="994261"/>
                  <a:pt x="112082" y="992981"/>
                </a:cubicBezTo>
                <a:cubicBezTo>
                  <a:pt x="100611" y="987245"/>
                  <a:pt x="98837" y="987996"/>
                  <a:pt x="85888" y="985838"/>
                </a:cubicBezTo>
                <a:cubicBezTo>
                  <a:pt x="74971" y="969461"/>
                  <a:pt x="78173" y="976980"/>
                  <a:pt x="73982" y="964406"/>
                </a:cubicBezTo>
                <a:cubicBezTo>
                  <a:pt x="74776" y="954087"/>
                  <a:pt x="73853" y="943490"/>
                  <a:pt x="76363" y="933450"/>
                </a:cubicBezTo>
                <a:cubicBezTo>
                  <a:pt x="77180" y="930183"/>
                  <a:pt x="82001" y="929318"/>
                  <a:pt x="83507" y="926306"/>
                </a:cubicBezTo>
                <a:cubicBezTo>
                  <a:pt x="85317" y="922686"/>
                  <a:pt x="85094" y="918369"/>
                  <a:pt x="85888" y="914400"/>
                </a:cubicBezTo>
                <a:cubicBezTo>
                  <a:pt x="85094" y="896144"/>
                  <a:pt x="86612" y="877639"/>
                  <a:pt x="83507" y="859631"/>
                </a:cubicBezTo>
                <a:cubicBezTo>
                  <a:pt x="82535" y="853991"/>
                  <a:pt x="73982" y="845344"/>
                  <a:pt x="73982" y="845344"/>
                </a:cubicBezTo>
                <a:cubicBezTo>
                  <a:pt x="74776" y="839788"/>
                  <a:pt x="74348" y="833914"/>
                  <a:pt x="76363" y="828675"/>
                </a:cubicBezTo>
                <a:cubicBezTo>
                  <a:pt x="78418" y="823333"/>
                  <a:pt x="84078" y="819818"/>
                  <a:pt x="85888" y="814388"/>
                </a:cubicBezTo>
                <a:cubicBezTo>
                  <a:pt x="89305" y="804139"/>
                  <a:pt x="87661" y="809679"/>
                  <a:pt x="90651" y="797719"/>
                </a:cubicBezTo>
                <a:cubicBezTo>
                  <a:pt x="89857" y="788194"/>
                  <a:pt x="90733" y="778379"/>
                  <a:pt x="88270" y="769144"/>
                </a:cubicBezTo>
                <a:cubicBezTo>
                  <a:pt x="87402" y="765890"/>
                  <a:pt x="84428" y="762660"/>
                  <a:pt x="81126" y="762000"/>
                </a:cubicBezTo>
                <a:cubicBezTo>
                  <a:pt x="67872" y="759349"/>
                  <a:pt x="54139" y="760413"/>
                  <a:pt x="40645" y="759619"/>
                </a:cubicBezTo>
                <a:cubicBezTo>
                  <a:pt x="35319" y="758288"/>
                  <a:pt x="20312" y="754795"/>
                  <a:pt x="16832" y="752475"/>
                </a:cubicBezTo>
                <a:lnTo>
                  <a:pt x="2545" y="742950"/>
                </a:lnTo>
                <a:cubicBezTo>
                  <a:pt x="1751" y="739775"/>
                  <a:pt x="0" y="736694"/>
                  <a:pt x="163" y="733425"/>
                </a:cubicBezTo>
                <a:cubicBezTo>
                  <a:pt x="802" y="720642"/>
                  <a:pt x="879" y="707467"/>
                  <a:pt x="4926" y="695325"/>
                </a:cubicBezTo>
                <a:cubicBezTo>
                  <a:pt x="5720" y="692944"/>
                  <a:pt x="6743" y="690627"/>
                  <a:pt x="7307" y="688181"/>
                </a:cubicBezTo>
                <a:cubicBezTo>
                  <a:pt x="9127" y="680294"/>
                  <a:pt x="10482" y="672306"/>
                  <a:pt x="12070" y="664369"/>
                </a:cubicBezTo>
                <a:cubicBezTo>
                  <a:pt x="12864" y="654844"/>
                  <a:pt x="13188" y="645268"/>
                  <a:pt x="14451" y="635794"/>
                </a:cubicBezTo>
                <a:cubicBezTo>
                  <a:pt x="14783" y="633306"/>
                  <a:pt x="16832" y="631160"/>
                  <a:pt x="16832" y="628650"/>
                </a:cubicBezTo>
                <a:cubicBezTo>
                  <a:pt x="16832" y="615925"/>
                  <a:pt x="15717" y="603212"/>
                  <a:pt x="14451" y="590550"/>
                </a:cubicBezTo>
                <a:cubicBezTo>
                  <a:pt x="14125" y="587294"/>
                  <a:pt x="13010" y="584160"/>
                  <a:pt x="12070" y="581025"/>
                </a:cubicBezTo>
                <a:cubicBezTo>
                  <a:pt x="3374" y="552038"/>
                  <a:pt x="10414" y="579167"/>
                  <a:pt x="4926" y="557213"/>
                </a:cubicBezTo>
                <a:cubicBezTo>
                  <a:pt x="5720" y="541338"/>
                  <a:pt x="6133" y="525439"/>
                  <a:pt x="7307" y="509588"/>
                </a:cubicBezTo>
                <a:cubicBezTo>
                  <a:pt x="7716" y="504061"/>
                  <a:pt x="11048" y="484758"/>
                  <a:pt x="12070" y="478631"/>
                </a:cubicBezTo>
                <a:cubicBezTo>
                  <a:pt x="12275" y="475968"/>
                  <a:pt x="15927" y="426607"/>
                  <a:pt x="16832" y="421481"/>
                </a:cubicBezTo>
                <a:cubicBezTo>
                  <a:pt x="17704" y="416537"/>
                  <a:pt x="20378" y="412064"/>
                  <a:pt x="21595" y="407194"/>
                </a:cubicBezTo>
                <a:cubicBezTo>
                  <a:pt x="22155" y="404953"/>
                  <a:pt x="24805" y="393319"/>
                  <a:pt x="26357" y="390525"/>
                </a:cubicBezTo>
                <a:cubicBezTo>
                  <a:pt x="29137" y="385522"/>
                  <a:pt x="35882" y="376238"/>
                  <a:pt x="35882" y="376238"/>
                </a:cubicBezTo>
                <a:cubicBezTo>
                  <a:pt x="36676" y="373063"/>
                  <a:pt x="36974" y="369721"/>
                  <a:pt x="38263" y="366713"/>
                </a:cubicBezTo>
                <a:cubicBezTo>
                  <a:pt x="39390" y="364082"/>
                  <a:pt x="41125" y="361708"/>
                  <a:pt x="43026" y="359569"/>
                </a:cubicBezTo>
                <a:cubicBezTo>
                  <a:pt x="48078" y="353885"/>
                  <a:pt x="56493" y="344501"/>
                  <a:pt x="64457" y="340519"/>
                </a:cubicBezTo>
                <a:cubicBezTo>
                  <a:pt x="66702" y="339397"/>
                  <a:pt x="69116" y="338493"/>
                  <a:pt x="71601" y="338138"/>
                </a:cubicBezTo>
                <a:cubicBezTo>
                  <a:pt x="80280" y="336898"/>
                  <a:pt x="89064" y="336550"/>
                  <a:pt x="97795" y="335756"/>
                </a:cubicBezTo>
                <a:cubicBezTo>
                  <a:pt x="98589" y="333375"/>
                  <a:pt x="99187" y="330920"/>
                  <a:pt x="100176" y="328613"/>
                </a:cubicBezTo>
                <a:cubicBezTo>
                  <a:pt x="101574" y="325350"/>
                  <a:pt x="104498" y="322610"/>
                  <a:pt x="104938" y="319088"/>
                </a:cubicBezTo>
                <a:cubicBezTo>
                  <a:pt x="105344" y="315841"/>
                  <a:pt x="104372" y="312286"/>
                  <a:pt x="102557" y="309563"/>
                </a:cubicBezTo>
                <a:cubicBezTo>
                  <a:pt x="99919" y="305606"/>
                  <a:pt x="92346" y="303778"/>
                  <a:pt x="88270" y="302419"/>
                </a:cubicBezTo>
                <a:cubicBezTo>
                  <a:pt x="82714" y="296863"/>
                  <a:pt x="74086" y="293204"/>
                  <a:pt x="71601" y="285750"/>
                </a:cubicBezTo>
                <a:lnTo>
                  <a:pt x="66838" y="271463"/>
                </a:lnTo>
                <a:cubicBezTo>
                  <a:pt x="67632" y="267494"/>
                  <a:pt x="67212" y="263070"/>
                  <a:pt x="69220" y="259556"/>
                </a:cubicBezTo>
                <a:cubicBezTo>
                  <a:pt x="70640" y="257071"/>
                  <a:pt x="74165" y="256626"/>
                  <a:pt x="76363" y="254794"/>
                </a:cubicBezTo>
                <a:cubicBezTo>
                  <a:pt x="90843" y="242727"/>
                  <a:pt x="75408" y="251699"/>
                  <a:pt x="93032" y="242888"/>
                </a:cubicBezTo>
                <a:lnTo>
                  <a:pt x="102557" y="228600"/>
                </a:lnTo>
                <a:lnTo>
                  <a:pt x="107320" y="221456"/>
                </a:lnTo>
                <a:cubicBezTo>
                  <a:pt x="108114" y="219075"/>
                  <a:pt x="108579" y="216558"/>
                  <a:pt x="109701" y="214313"/>
                </a:cubicBezTo>
                <a:cubicBezTo>
                  <a:pt x="111898" y="209919"/>
                  <a:pt x="117656" y="202659"/>
                  <a:pt x="121607" y="200025"/>
                </a:cubicBezTo>
                <a:cubicBezTo>
                  <a:pt x="123696" y="198633"/>
                  <a:pt x="126370" y="198438"/>
                  <a:pt x="128751" y="197644"/>
                </a:cubicBezTo>
                <a:cubicBezTo>
                  <a:pt x="130020" y="197961"/>
                  <a:pt x="143371" y="201040"/>
                  <a:pt x="145420" y="202406"/>
                </a:cubicBezTo>
                <a:cubicBezTo>
                  <a:pt x="163257" y="214298"/>
                  <a:pt x="142720" y="206269"/>
                  <a:pt x="159707" y="211931"/>
                </a:cubicBezTo>
                <a:cubicBezTo>
                  <a:pt x="162088" y="214312"/>
                  <a:pt x="163907" y="217439"/>
                  <a:pt x="166851" y="219075"/>
                </a:cubicBezTo>
                <a:cubicBezTo>
                  <a:pt x="171239" y="221513"/>
                  <a:pt x="176376" y="222250"/>
                  <a:pt x="181138" y="223838"/>
                </a:cubicBezTo>
                <a:cubicBezTo>
                  <a:pt x="183519" y="224632"/>
                  <a:pt x="186193" y="224827"/>
                  <a:pt x="188282" y="226219"/>
                </a:cubicBezTo>
                <a:cubicBezTo>
                  <a:pt x="198983" y="233352"/>
                  <a:pt x="192769" y="229918"/>
                  <a:pt x="207332" y="235744"/>
                </a:cubicBezTo>
                <a:cubicBezTo>
                  <a:pt x="226382" y="234950"/>
                  <a:pt x="245510" y="235260"/>
                  <a:pt x="264482" y="233363"/>
                </a:cubicBezTo>
                <a:cubicBezTo>
                  <a:pt x="268451" y="232966"/>
                  <a:pt x="280356" y="227608"/>
                  <a:pt x="285913" y="226219"/>
                </a:cubicBezTo>
                <a:cubicBezTo>
                  <a:pt x="302207" y="222146"/>
                  <a:pt x="289928" y="224868"/>
                  <a:pt x="312107" y="221456"/>
                </a:cubicBezTo>
                <a:cubicBezTo>
                  <a:pt x="316879" y="220722"/>
                  <a:pt x="321645" y="219939"/>
                  <a:pt x="326395" y="219075"/>
                </a:cubicBezTo>
                <a:cubicBezTo>
                  <a:pt x="332865" y="217899"/>
                  <a:pt x="339359" y="216921"/>
                  <a:pt x="345445" y="214313"/>
                </a:cubicBezTo>
                <a:cubicBezTo>
                  <a:pt x="348708" y="212915"/>
                  <a:pt x="351674" y="210868"/>
                  <a:pt x="354970" y="209550"/>
                </a:cubicBezTo>
                <a:cubicBezTo>
                  <a:pt x="359631" y="207686"/>
                  <a:pt x="369257" y="204788"/>
                  <a:pt x="369257" y="204788"/>
                </a:cubicBezTo>
                <a:cubicBezTo>
                  <a:pt x="374020" y="201613"/>
                  <a:pt x="378115" y="197074"/>
                  <a:pt x="383545" y="195263"/>
                </a:cubicBezTo>
                <a:cubicBezTo>
                  <a:pt x="385926" y="194469"/>
                  <a:pt x="388338" y="193762"/>
                  <a:pt x="390688" y="192881"/>
                </a:cubicBezTo>
                <a:cubicBezTo>
                  <a:pt x="394690" y="191380"/>
                  <a:pt x="398465" y="189220"/>
                  <a:pt x="402595" y="188119"/>
                </a:cubicBezTo>
                <a:cubicBezTo>
                  <a:pt x="421040" y="183200"/>
                  <a:pt x="408151" y="178991"/>
                  <a:pt x="412120" y="178594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31" tIns="39717" rIns="79431" bIns="3971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Полилиния 112"/>
          <p:cNvSpPr/>
          <p:nvPr/>
        </p:nvSpPr>
        <p:spPr>
          <a:xfrm>
            <a:off x="3196700" y="3074261"/>
            <a:ext cx="1845701" cy="1136375"/>
          </a:xfrm>
          <a:custGeom>
            <a:avLst/>
            <a:gdLst>
              <a:gd name="connsiteX0" fmla="*/ 1767208 w 1781496"/>
              <a:gd name="connsiteY0" fmla="*/ 1050131 h 1657350"/>
              <a:gd name="connsiteX1" fmla="*/ 1774352 w 1781496"/>
              <a:gd name="connsiteY1" fmla="*/ 1054894 h 1657350"/>
              <a:gd name="connsiteX2" fmla="*/ 1769589 w 1781496"/>
              <a:gd name="connsiteY2" fmla="*/ 1064419 h 1657350"/>
              <a:gd name="connsiteX3" fmla="*/ 1764827 w 1781496"/>
              <a:gd name="connsiteY3" fmla="*/ 1078706 h 1657350"/>
              <a:gd name="connsiteX4" fmla="*/ 1760064 w 1781496"/>
              <a:gd name="connsiteY4" fmla="*/ 1100137 h 1657350"/>
              <a:gd name="connsiteX5" fmla="*/ 1764827 w 1781496"/>
              <a:gd name="connsiteY5" fmla="*/ 1138237 h 1657350"/>
              <a:gd name="connsiteX6" fmla="*/ 1774352 w 1781496"/>
              <a:gd name="connsiteY6" fmla="*/ 1154906 h 1657350"/>
              <a:gd name="connsiteX7" fmla="*/ 1779114 w 1781496"/>
              <a:gd name="connsiteY7" fmla="*/ 1173956 h 1657350"/>
              <a:gd name="connsiteX8" fmla="*/ 1781496 w 1781496"/>
              <a:gd name="connsiteY8" fmla="*/ 1181100 h 1657350"/>
              <a:gd name="connsiteX9" fmla="*/ 1776733 w 1781496"/>
              <a:gd name="connsiteY9" fmla="*/ 1202531 h 1657350"/>
              <a:gd name="connsiteX10" fmla="*/ 1771971 w 1781496"/>
              <a:gd name="connsiteY10" fmla="*/ 1209675 h 1657350"/>
              <a:gd name="connsiteX11" fmla="*/ 1769589 w 1781496"/>
              <a:gd name="connsiteY11" fmla="*/ 1216819 h 1657350"/>
              <a:gd name="connsiteX12" fmla="*/ 1764827 w 1781496"/>
              <a:gd name="connsiteY12" fmla="*/ 1223962 h 1657350"/>
              <a:gd name="connsiteX13" fmla="*/ 1755302 w 1781496"/>
              <a:gd name="connsiteY13" fmla="*/ 1240631 h 1657350"/>
              <a:gd name="connsiteX14" fmla="*/ 1752921 w 1781496"/>
              <a:gd name="connsiteY14" fmla="*/ 1288256 h 1657350"/>
              <a:gd name="connsiteX15" fmla="*/ 1745777 w 1781496"/>
              <a:gd name="connsiteY15" fmla="*/ 1293019 h 1657350"/>
              <a:gd name="connsiteX16" fmla="*/ 1724346 w 1781496"/>
              <a:gd name="connsiteY16" fmla="*/ 1297781 h 1657350"/>
              <a:gd name="connsiteX17" fmla="*/ 1717202 w 1781496"/>
              <a:gd name="connsiteY17" fmla="*/ 1300162 h 1657350"/>
              <a:gd name="connsiteX18" fmla="*/ 1710058 w 1781496"/>
              <a:gd name="connsiteY18" fmla="*/ 1304925 h 1657350"/>
              <a:gd name="connsiteX19" fmla="*/ 1695771 w 1781496"/>
              <a:gd name="connsiteY19" fmla="*/ 1309687 h 1657350"/>
              <a:gd name="connsiteX20" fmla="*/ 1688627 w 1781496"/>
              <a:gd name="connsiteY20" fmla="*/ 1319212 h 1657350"/>
              <a:gd name="connsiteX21" fmla="*/ 1674339 w 1781496"/>
              <a:gd name="connsiteY21" fmla="*/ 1328737 h 1657350"/>
              <a:gd name="connsiteX22" fmla="*/ 1669577 w 1781496"/>
              <a:gd name="connsiteY22" fmla="*/ 1335881 h 1657350"/>
              <a:gd name="connsiteX23" fmla="*/ 1664814 w 1781496"/>
              <a:gd name="connsiteY23" fmla="*/ 1350169 h 1657350"/>
              <a:gd name="connsiteX24" fmla="*/ 1671958 w 1781496"/>
              <a:gd name="connsiteY24" fmla="*/ 1478756 h 1657350"/>
              <a:gd name="connsiteX25" fmla="*/ 1674339 w 1781496"/>
              <a:gd name="connsiteY25" fmla="*/ 1485900 h 1657350"/>
              <a:gd name="connsiteX26" fmla="*/ 1698152 w 1781496"/>
              <a:gd name="connsiteY26" fmla="*/ 1519237 h 1657350"/>
              <a:gd name="connsiteX27" fmla="*/ 1712439 w 1781496"/>
              <a:gd name="connsiteY27" fmla="*/ 1543050 h 1657350"/>
              <a:gd name="connsiteX28" fmla="*/ 1714821 w 1781496"/>
              <a:gd name="connsiteY28" fmla="*/ 1550194 h 1657350"/>
              <a:gd name="connsiteX29" fmla="*/ 1712439 w 1781496"/>
              <a:gd name="connsiteY29" fmla="*/ 1583531 h 1657350"/>
              <a:gd name="connsiteX30" fmla="*/ 1710058 w 1781496"/>
              <a:gd name="connsiteY30" fmla="*/ 1593056 h 1657350"/>
              <a:gd name="connsiteX31" fmla="*/ 1695771 w 1781496"/>
              <a:gd name="connsiteY31" fmla="*/ 1600200 h 1657350"/>
              <a:gd name="connsiteX32" fmla="*/ 1681483 w 1781496"/>
              <a:gd name="connsiteY32" fmla="*/ 1609725 h 1657350"/>
              <a:gd name="connsiteX33" fmla="*/ 1662433 w 1781496"/>
              <a:gd name="connsiteY33" fmla="*/ 1619250 h 1657350"/>
              <a:gd name="connsiteX34" fmla="*/ 1631477 w 1781496"/>
              <a:gd name="connsiteY34" fmla="*/ 1614487 h 1657350"/>
              <a:gd name="connsiteX35" fmla="*/ 1621952 w 1781496"/>
              <a:gd name="connsiteY35" fmla="*/ 1609725 h 1657350"/>
              <a:gd name="connsiteX36" fmla="*/ 1607664 w 1781496"/>
              <a:gd name="connsiteY36" fmla="*/ 1604962 h 1657350"/>
              <a:gd name="connsiteX37" fmla="*/ 1600521 w 1781496"/>
              <a:gd name="connsiteY37" fmla="*/ 1600200 h 1657350"/>
              <a:gd name="connsiteX38" fmla="*/ 1588614 w 1781496"/>
              <a:gd name="connsiteY38" fmla="*/ 1597819 h 1657350"/>
              <a:gd name="connsiteX39" fmla="*/ 1581471 w 1781496"/>
              <a:gd name="connsiteY39" fmla="*/ 1595437 h 1657350"/>
              <a:gd name="connsiteX40" fmla="*/ 1586233 w 1781496"/>
              <a:gd name="connsiteY40" fmla="*/ 1585912 h 1657350"/>
              <a:gd name="connsiteX41" fmla="*/ 1593377 w 1781496"/>
              <a:gd name="connsiteY41" fmla="*/ 1578769 h 1657350"/>
              <a:gd name="connsiteX42" fmla="*/ 1598139 w 1781496"/>
              <a:gd name="connsiteY42" fmla="*/ 1559719 h 1657350"/>
              <a:gd name="connsiteX43" fmla="*/ 1595758 w 1781496"/>
              <a:gd name="connsiteY43" fmla="*/ 1528762 h 1657350"/>
              <a:gd name="connsiteX44" fmla="*/ 1590996 w 1781496"/>
              <a:gd name="connsiteY44" fmla="*/ 1521619 h 1657350"/>
              <a:gd name="connsiteX45" fmla="*/ 1576708 w 1781496"/>
              <a:gd name="connsiteY45" fmla="*/ 1516856 h 1657350"/>
              <a:gd name="connsiteX46" fmla="*/ 1560039 w 1781496"/>
              <a:gd name="connsiteY46" fmla="*/ 1512094 h 1657350"/>
              <a:gd name="connsiteX47" fmla="*/ 1545752 w 1781496"/>
              <a:gd name="connsiteY47" fmla="*/ 1504950 h 1657350"/>
              <a:gd name="connsiteX48" fmla="*/ 1517177 w 1781496"/>
              <a:gd name="connsiteY48" fmla="*/ 1500187 h 1657350"/>
              <a:gd name="connsiteX49" fmla="*/ 1483839 w 1781496"/>
              <a:gd name="connsiteY49" fmla="*/ 1502569 h 1657350"/>
              <a:gd name="connsiteX50" fmla="*/ 1476696 w 1781496"/>
              <a:gd name="connsiteY50" fmla="*/ 1507331 h 1657350"/>
              <a:gd name="connsiteX51" fmla="*/ 1464789 w 1781496"/>
              <a:gd name="connsiteY51" fmla="*/ 1528762 h 1657350"/>
              <a:gd name="connsiteX52" fmla="*/ 1462408 w 1781496"/>
              <a:gd name="connsiteY52" fmla="*/ 1564481 h 1657350"/>
              <a:gd name="connsiteX53" fmla="*/ 1455264 w 1781496"/>
              <a:gd name="connsiteY53" fmla="*/ 1566862 h 1657350"/>
              <a:gd name="connsiteX54" fmla="*/ 1440977 w 1781496"/>
              <a:gd name="connsiteY54" fmla="*/ 1576387 h 1657350"/>
              <a:gd name="connsiteX55" fmla="*/ 1419546 w 1781496"/>
              <a:gd name="connsiteY55" fmla="*/ 1581150 h 1657350"/>
              <a:gd name="connsiteX56" fmla="*/ 1410021 w 1781496"/>
              <a:gd name="connsiteY56" fmla="*/ 1578769 h 1657350"/>
              <a:gd name="connsiteX57" fmla="*/ 1402877 w 1781496"/>
              <a:gd name="connsiteY57" fmla="*/ 1571625 h 1657350"/>
              <a:gd name="connsiteX58" fmla="*/ 1395733 w 1781496"/>
              <a:gd name="connsiteY58" fmla="*/ 1566862 h 1657350"/>
              <a:gd name="connsiteX59" fmla="*/ 1388589 w 1781496"/>
              <a:gd name="connsiteY59" fmla="*/ 1552575 h 1657350"/>
              <a:gd name="connsiteX60" fmla="*/ 1362396 w 1781496"/>
              <a:gd name="connsiteY60" fmla="*/ 1540669 h 1657350"/>
              <a:gd name="connsiteX61" fmla="*/ 1352871 w 1781496"/>
              <a:gd name="connsiteY61" fmla="*/ 1538287 h 1657350"/>
              <a:gd name="connsiteX62" fmla="*/ 1338583 w 1781496"/>
              <a:gd name="connsiteY62" fmla="*/ 1531144 h 1657350"/>
              <a:gd name="connsiteX63" fmla="*/ 1317152 w 1781496"/>
              <a:gd name="connsiteY63" fmla="*/ 1524000 h 1657350"/>
              <a:gd name="connsiteX64" fmla="*/ 1310008 w 1781496"/>
              <a:gd name="connsiteY64" fmla="*/ 1521619 h 1657350"/>
              <a:gd name="connsiteX65" fmla="*/ 1300483 w 1781496"/>
              <a:gd name="connsiteY65" fmla="*/ 1516856 h 1657350"/>
              <a:gd name="connsiteX66" fmla="*/ 1286196 w 1781496"/>
              <a:gd name="connsiteY66" fmla="*/ 1519237 h 1657350"/>
              <a:gd name="connsiteX67" fmla="*/ 1279052 w 1781496"/>
              <a:gd name="connsiteY67" fmla="*/ 1528762 h 1657350"/>
              <a:gd name="connsiteX68" fmla="*/ 1271908 w 1781496"/>
              <a:gd name="connsiteY68" fmla="*/ 1533525 h 1657350"/>
              <a:gd name="connsiteX69" fmla="*/ 1231427 w 1781496"/>
              <a:gd name="connsiteY69" fmla="*/ 1538287 h 1657350"/>
              <a:gd name="connsiteX70" fmla="*/ 1198089 w 1781496"/>
              <a:gd name="connsiteY70" fmla="*/ 1538287 h 1657350"/>
              <a:gd name="connsiteX71" fmla="*/ 1190946 w 1781496"/>
              <a:gd name="connsiteY71" fmla="*/ 1535906 h 1657350"/>
              <a:gd name="connsiteX72" fmla="*/ 1152846 w 1781496"/>
              <a:gd name="connsiteY72" fmla="*/ 1533525 h 1657350"/>
              <a:gd name="connsiteX73" fmla="*/ 1133796 w 1781496"/>
              <a:gd name="connsiteY73" fmla="*/ 1528762 h 1657350"/>
              <a:gd name="connsiteX74" fmla="*/ 1119508 w 1781496"/>
              <a:gd name="connsiteY74" fmla="*/ 1524000 h 1657350"/>
              <a:gd name="connsiteX75" fmla="*/ 1105221 w 1781496"/>
              <a:gd name="connsiteY75" fmla="*/ 1516856 h 1657350"/>
              <a:gd name="connsiteX76" fmla="*/ 1098077 w 1781496"/>
              <a:gd name="connsiteY76" fmla="*/ 1519237 h 1657350"/>
              <a:gd name="connsiteX77" fmla="*/ 1081408 w 1781496"/>
              <a:gd name="connsiteY77" fmla="*/ 1540669 h 1657350"/>
              <a:gd name="connsiteX78" fmla="*/ 1067121 w 1781496"/>
              <a:gd name="connsiteY78" fmla="*/ 1547812 h 1657350"/>
              <a:gd name="connsiteX79" fmla="*/ 1057596 w 1781496"/>
              <a:gd name="connsiteY79" fmla="*/ 1552575 h 1657350"/>
              <a:gd name="connsiteX80" fmla="*/ 1031402 w 1781496"/>
              <a:gd name="connsiteY80" fmla="*/ 1557337 h 1657350"/>
              <a:gd name="connsiteX81" fmla="*/ 1024258 w 1781496"/>
              <a:gd name="connsiteY81" fmla="*/ 1559719 h 1657350"/>
              <a:gd name="connsiteX82" fmla="*/ 1014733 w 1781496"/>
              <a:gd name="connsiteY82" fmla="*/ 1564481 h 1657350"/>
              <a:gd name="connsiteX83" fmla="*/ 1005208 w 1781496"/>
              <a:gd name="connsiteY83" fmla="*/ 1566862 h 1657350"/>
              <a:gd name="connsiteX84" fmla="*/ 995683 w 1781496"/>
              <a:gd name="connsiteY84" fmla="*/ 1576387 h 1657350"/>
              <a:gd name="connsiteX85" fmla="*/ 979014 w 1781496"/>
              <a:gd name="connsiteY85" fmla="*/ 1583531 h 1657350"/>
              <a:gd name="connsiteX86" fmla="*/ 974252 w 1781496"/>
              <a:gd name="connsiteY86" fmla="*/ 1595437 h 1657350"/>
              <a:gd name="connsiteX87" fmla="*/ 969489 w 1781496"/>
              <a:gd name="connsiteY87" fmla="*/ 1604962 h 1657350"/>
              <a:gd name="connsiteX88" fmla="*/ 962346 w 1781496"/>
              <a:gd name="connsiteY88" fmla="*/ 1619250 h 1657350"/>
              <a:gd name="connsiteX89" fmla="*/ 948058 w 1781496"/>
              <a:gd name="connsiteY89" fmla="*/ 1628775 h 1657350"/>
              <a:gd name="connsiteX90" fmla="*/ 924246 w 1781496"/>
              <a:gd name="connsiteY90" fmla="*/ 1645444 h 1657350"/>
              <a:gd name="connsiteX91" fmla="*/ 902814 w 1781496"/>
              <a:gd name="connsiteY91" fmla="*/ 1657350 h 1657350"/>
              <a:gd name="connsiteX92" fmla="*/ 893289 w 1781496"/>
              <a:gd name="connsiteY92" fmla="*/ 1645444 h 1657350"/>
              <a:gd name="connsiteX93" fmla="*/ 898052 w 1781496"/>
              <a:gd name="connsiteY93" fmla="*/ 1638300 h 1657350"/>
              <a:gd name="connsiteX94" fmla="*/ 898052 w 1781496"/>
              <a:gd name="connsiteY94" fmla="*/ 1604962 h 1657350"/>
              <a:gd name="connsiteX95" fmla="*/ 890908 w 1781496"/>
              <a:gd name="connsiteY95" fmla="*/ 1602581 h 1657350"/>
              <a:gd name="connsiteX96" fmla="*/ 883764 w 1781496"/>
              <a:gd name="connsiteY96" fmla="*/ 1597819 h 1657350"/>
              <a:gd name="connsiteX97" fmla="*/ 862333 w 1781496"/>
              <a:gd name="connsiteY97" fmla="*/ 1588294 h 1657350"/>
              <a:gd name="connsiteX98" fmla="*/ 855189 w 1781496"/>
              <a:gd name="connsiteY98" fmla="*/ 1576387 h 1657350"/>
              <a:gd name="connsiteX99" fmla="*/ 864714 w 1781496"/>
              <a:gd name="connsiteY99" fmla="*/ 1554956 h 1657350"/>
              <a:gd name="connsiteX100" fmla="*/ 874239 w 1781496"/>
              <a:gd name="connsiteY100" fmla="*/ 1540669 h 1657350"/>
              <a:gd name="connsiteX101" fmla="*/ 864714 w 1781496"/>
              <a:gd name="connsiteY101" fmla="*/ 1521619 h 1657350"/>
              <a:gd name="connsiteX102" fmla="*/ 862333 w 1781496"/>
              <a:gd name="connsiteY102" fmla="*/ 1514475 h 1657350"/>
              <a:gd name="connsiteX103" fmla="*/ 848046 w 1781496"/>
              <a:gd name="connsiteY103" fmla="*/ 1502569 h 1657350"/>
              <a:gd name="connsiteX104" fmla="*/ 840902 w 1781496"/>
              <a:gd name="connsiteY104" fmla="*/ 1500187 h 1657350"/>
              <a:gd name="connsiteX105" fmla="*/ 817089 w 1781496"/>
              <a:gd name="connsiteY105" fmla="*/ 1502569 h 1657350"/>
              <a:gd name="connsiteX106" fmla="*/ 798039 w 1781496"/>
              <a:gd name="connsiteY106" fmla="*/ 1507331 h 1657350"/>
              <a:gd name="connsiteX107" fmla="*/ 781371 w 1781496"/>
              <a:gd name="connsiteY107" fmla="*/ 1509712 h 1657350"/>
              <a:gd name="connsiteX108" fmla="*/ 774227 w 1781496"/>
              <a:gd name="connsiteY108" fmla="*/ 1512094 h 1657350"/>
              <a:gd name="connsiteX109" fmla="*/ 764702 w 1781496"/>
              <a:gd name="connsiteY109" fmla="*/ 1502569 h 1657350"/>
              <a:gd name="connsiteX110" fmla="*/ 759939 w 1781496"/>
              <a:gd name="connsiteY110" fmla="*/ 1493044 h 1657350"/>
              <a:gd name="connsiteX111" fmla="*/ 762321 w 1781496"/>
              <a:gd name="connsiteY111" fmla="*/ 1464469 h 1657350"/>
              <a:gd name="connsiteX112" fmla="*/ 757558 w 1781496"/>
              <a:gd name="connsiteY112" fmla="*/ 1440656 h 1657350"/>
              <a:gd name="connsiteX113" fmla="*/ 707552 w 1781496"/>
              <a:gd name="connsiteY113" fmla="*/ 1443037 h 1657350"/>
              <a:gd name="connsiteX114" fmla="*/ 695646 w 1781496"/>
              <a:gd name="connsiteY114" fmla="*/ 1447800 h 1657350"/>
              <a:gd name="connsiteX115" fmla="*/ 652783 w 1781496"/>
              <a:gd name="connsiteY115" fmla="*/ 1445419 h 1657350"/>
              <a:gd name="connsiteX116" fmla="*/ 645639 w 1781496"/>
              <a:gd name="connsiteY116" fmla="*/ 1431131 h 1657350"/>
              <a:gd name="connsiteX117" fmla="*/ 633733 w 1781496"/>
              <a:gd name="connsiteY117" fmla="*/ 1409700 h 1657350"/>
              <a:gd name="connsiteX118" fmla="*/ 619446 w 1781496"/>
              <a:gd name="connsiteY118" fmla="*/ 1404937 h 1657350"/>
              <a:gd name="connsiteX119" fmla="*/ 598014 w 1781496"/>
              <a:gd name="connsiteY119" fmla="*/ 1397794 h 1657350"/>
              <a:gd name="connsiteX120" fmla="*/ 583727 w 1781496"/>
              <a:gd name="connsiteY120" fmla="*/ 1390650 h 1657350"/>
              <a:gd name="connsiteX121" fmla="*/ 576583 w 1781496"/>
              <a:gd name="connsiteY121" fmla="*/ 1388269 h 1657350"/>
              <a:gd name="connsiteX122" fmla="*/ 569439 w 1781496"/>
              <a:gd name="connsiteY122" fmla="*/ 1383506 h 1657350"/>
              <a:gd name="connsiteX123" fmla="*/ 562296 w 1781496"/>
              <a:gd name="connsiteY123" fmla="*/ 1381125 h 1657350"/>
              <a:gd name="connsiteX124" fmla="*/ 557533 w 1781496"/>
              <a:gd name="connsiteY124" fmla="*/ 1373981 h 1657350"/>
              <a:gd name="connsiteX125" fmla="*/ 550389 w 1781496"/>
              <a:gd name="connsiteY125" fmla="*/ 1369219 h 1657350"/>
              <a:gd name="connsiteX126" fmla="*/ 545627 w 1781496"/>
              <a:gd name="connsiteY126" fmla="*/ 1354931 h 1657350"/>
              <a:gd name="connsiteX127" fmla="*/ 531339 w 1781496"/>
              <a:gd name="connsiteY127" fmla="*/ 1343025 h 1657350"/>
              <a:gd name="connsiteX128" fmla="*/ 521814 w 1781496"/>
              <a:gd name="connsiteY128" fmla="*/ 1321594 h 1657350"/>
              <a:gd name="connsiteX129" fmla="*/ 514671 w 1781496"/>
              <a:gd name="connsiteY129" fmla="*/ 1307306 h 1657350"/>
              <a:gd name="connsiteX130" fmla="*/ 483714 w 1781496"/>
              <a:gd name="connsiteY130" fmla="*/ 1309687 h 1657350"/>
              <a:gd name="connsiteX131" fmla="*/ 481333 w 1781496"/>
              <a:gd name="connsiteY131" fmla="*/ 1316831 h 1657350"/>
              <a:gd name="connsiteX132" fmla="*/ 474189 w 1781496"/>
              <a:gd name="connsiteY132" fmla="*/ 1321594 h 1657350"/>
              <a:gd name="connsiteX133" fmla="*/ 431327 w 1781496"/>
              <a:gd name="connsiteY133" fmla="*/ 1319212 h 1657350"/>
              <a:gd name="connsiteX134" fmla="*/ 424183 w 1781496"/>
              <a:gd name="connsiteY134" fmla="*/ 1314450 h 1657350"/>
              <a:gd name="connsiteX135" fmla="*/ 400371 w 1781496"/>
              <a:gd name="connsiteY135" fmla="*/ 1312069 h 1657350"/>
              <a:gd name="connsiteX136" fmla="*/ 393227 w 1781496"/>
              <a:gd name="connsiteY136" fmla="*/ 1309687 h 1657350"/>
              <a:gd name="connsiteX137" fmla="*/ 378939 w 1781496"/>
              <a:gd name="connsiteY137" fmla="*/ 1295400 h 1657350"/>
              <a:gd name="connsiteX138" fmla="*/ 364652 w 1781496"/>
              <a:gd name="connsiteY138" fmla="*/ 1290637 h 1657350"/>
              <a:gd name="connsiteX139" fmla="*/ 357508 w 1781496"/>
              <a:gd name="connsiteY139" fmla="*/ 1288256 h 1657350"/>
              <a:gd name="connsiteX140" fmla="*/ 331314 w 1781496"/>
              <a:gd name="connsiteY140" fmla="*/ 1285875 h 1657350"/>
              <a:gd name="connsiteX141" fmla="*/ 321789 w 1781496"/>
              <a:gd name="connsiteY141" fmla="*/ 1276350 h 1657350"/>
              <a:gd name="connsiteX142" fmla="*/ 314646 w 1781496"/>
              <a:gd name="connsiteY142" fmla="*/ 1269206 h 1657350"/>
              <a:gd name="connsiteX143" fmla="*/ 309883 w 1781496"/>
              <a:gd name="connsiteY143" fmla="*/ 1262062 h 1657350"/>
              <a:gd name="connsiteX144" fmla="*/ 288452 w 1781496"/>
              <a:gd name="connsiteY144" fmla="*/ 1250156 h 1657350"/>
              <a:gd name="connsiteX145" fmla="*/ 274164 w 1781496"/>
              <a:gd name="connsiteY145" fmla="*/ 1243012 h 1657350"/>
              <a:gd name="connsiteX146" fmla="*/ 267021 w 1781496"/>
              <a:gd name="connsiteY146" fmla="*/ 1245394 h 1657350"/>
              <a:gd name="connsiteX147" fmla="*/ 259877 w 1781496"/>
              <a:gd name="connsiteY147" fmla="*/ 1259681 h 1657350"/>
              <a:gd name="connsiteX148" fmla="*/ 267021 w 1781496"/>
              <a:gd name="connsiteY148" fmla="*/ 1269206 h 1657350"/>
              <a:gd name="connsiteX149" fmla="*/ 283689 w 1781496"/>
              <a:gd name="connsiteY149" fmla="*/ 1288256 h 1657350"/>
              <a:gd name="connsiteX150" fmla="*/ 293214 w 1781496"/>
              <a:gd name="connsiteY150" fmla="*/ 1309687 h 1657350"/>
              <a:gd name="connsiteX151" fmla="*/ 295596 w 1781496"/>
              <a:gd name="connsiteY151" fmla="*/ 1316831 h 1657350"/>
              <a:gd name="connsiteX152" fmla="*/ 302739 w 1781496"/>
              <a:gd name="connsiteY152" fmla="*/ 1321594 h 1657350"/>
              <a:gd name="connsiteX153" fmla="*/ 317027 w 1781496"/>
              <a:gd name="connsiteY153" fmla="*/ 1335881 h 1657350"/>
              <a:gd name="connsiteX154" fmla="*/ 326552 w 1781496"/>
              <a:gd name="connsiteY154" fmla="*/ 1350169 h 1657350"/>
              <a:gd name="connsiteX155" fmla="*/ 324171 w 1781496"/>
              <a:gd name="connsiteY155" fmla="*/ 1364456 h 1657350"/>
              <a:gd name="connsiteX156" fmla="*/ 238446 w 1781496"/>
              <a:gd name="connsiteY156" fmla="*/ 1371600 h 1657350"/>
              <a:gd name="connsiteX157" fmla="*/ 231302 w 1781496"/>
              <a:gd name="connsiteY157" fmla="*/ 1378744 h 1657350"/>
              <a:gd name="connsiteX158" fmla="*/ 221777 w 1781496"/>
              <a:gd name="connsiteY158" fmla="*/ 1393031 h 1657350"/>
              <a:gd name="connsiteX159" fmla="*/ 207489 w 1781496"/>
              <a:gd name="connsiteY159" fmla="*/ 1397794 h 1657350"/>
              <a:gd name="connsiteX160" fmla="*/ 150339 w 1781496"/>
              <a:gd name="connsiteY160" fmla="*/ 1397794 h 1657350"/>
              <a:gd name="connsiteX161" fmla="*/ 145577 w 1781496"/>
              <a:gd name="connsiteY161" fmla="*/ 1407319 h 1657350"/>
              <a:gd name="connsiteX162" fmla="*/ 138433 w 1781496"/>
              <a:gd name="connsiteY162" fmla="*/ 1414462 h 1657350"/>
              <a:gd name="connsiteX163" fmla="*/ 124146 w 1781496"/>
              <a:gd name="connsiteY163" fmla="*/ 1419225 h 1657350"/>
              <a:gd name="connsiteX164" fmla="*/ 109858 w 1781496"/>
              <a:gd name="connsiteY164" fmla="*/ 1426369 h 1657350"/>
              <a:gd name="connsiteX165" fmla="*/ 31277 w 1781496"/>
              <a:gd name="connsiteY165" fmla="*/ 1423987 h 1657350"/>
              <a:gd name="connsiteX166" fmla="*/ 26514 w 1781496"/>
              <a:gd name="connsiteY166" fmla="*/ 1366837 h 1657350"/>
              <a:gd name="connsiteX167" fmla="*/ 21752 w 1781496"/>
              <a:gd name="connsiteY167" fmla="*/ 1254919 h 1657350"/>
              <a:gd name="connsiteX168" fmla="*/ 16989 w 1781496"/>
              <a:gd name="connsiteY168" fmla="*/ 1231106 h 1657350"/>
              <a:gd name="connsiteX169" fmla="*/ 9846 w 1781496"/>
              <a:gd name="connsiteY169" fmla="*/ 1185862 h 1657350"/>
              <a:gd name="connsiteX170" fmla="*/ 5083 w 1781496"/>
              <a:gd name="connsiteY170" fmla="*/ 1171575 h 1657350"/>
              <a:gd name="connsiteX171" fmla="*/ 2702 w 1781496"/>
              <a:gd name="connsiteY171" fmla="*/ 1164431 h 1657350"/>
              <a:gd name="connsiteX172" fmla="*/ 321 w 1781496"/>
              <a:gd name="connsiteY172" fmla="*/ 1150144 h 1657350"/>
              <a:gd name="connsiteX173" fmla="*/ 2702 w 1781496"/>
              <a:gd name="connsiteY173" fmla="*/ 1116806 h 1657350"/>
              <a:gd name="connsiteX174" fmla="*/ 9846 w 1781496"/>
              <a:gd name="connsiteY174" fmla="*/ 1112044 h 1657350"/>
              <a:gd name="connsiteX175" fmla="*/ 21752 w 1781496"/>
              <a:gd name="connsiteY175" fmla="*/ 1097756 h 1657350"/>
              <a:gd name="connsiteX176" fmla="*/ 14608 w 1781496"/>
              <a:gd name="connsiteY176" fmla="*/ 1002506 h 1657350"/>
              <a:gd name="connsiteX177" fmla="*/ 7464 w 1781496"/>
              <a:gd name="connsiteY177" fmla="*/ 985837 h 1657350"/>
              <a:gd name="connsiteX178" fmla="*/ 2702 w 1781496"/>
              <a:gd name="connsiteY178" fmla="*/ 971550 h 1657350"/>
              <a:gd name="connsiteX179" fmla="*/ 5083 w 1781496"/>
              <a:gd name="connsiteY179" fmla="*/ 921544 h 1657350"/>
              <a:gd name="connsiteX180" fmla="*/ 9846 w 1781496"/>
              <a:gd name="connsiteY180" fmla="*/ 914400 h 1657350"/>
              <a:gd name="connsiteX181" fmla="*/ 12227 w 1781496"/>
              <a:gd name="connsiteY181" fmla="*/ 904875 h 1657350"/>
              <a:gd name="connsiteX182" fmla="*/ 14608 w 1781496"/>
              <a:gd name="connsiteY182" fmla="*/ 897731 h 1657350"/>
              <a:gd name="connsiteX183" fmla="*/ 19371 w 1781496"/>
              <a:gd name="connsiteY183" fmla="*/ 878681 h 1657350"/>
              <a:gd name="connsiteX184" fmla="*/ 21752 w 1781496"/>
              <a:gd name="connsiteY184" fmla="*/ 869156 h 1657350"/>
              <a:gd name="connsiteX185" fmla="*/ 36039 w 1781496"/>
              <a:gd name="connsiteY185" fmla="*/ 864394 h 1657350"/>
              <a:gd name="connsiteX186" fmla="*/ 52708 w 1781496"/>
              <a:gd name="connsiteY186" fmla="*/ 866775 h 1657350"/>
              <a:gd name="connsiteX187" fmla="*/ 64614 w 1781496"/>
              <a:gd name="connsiteY187" fmla="*/ 881062 h 1657350"/>
              <a:gd name="connsiteX188" fmla="*/ 66996 w 1781496"/>
              <a:gd name="connsiteY188" fmla="*/ 888206 h 1657350"/>
              <a:gd name="connsiteX189" fmla="*/ 81283 w 1781496"/>
              <a:gd name="connsiteY189" fmla="*/ 897731 h 1657350"/>
              <a:gd name="connsiteX190" fmla="*/ 95571 w 1781496"/>
              <a:gd name="connsiteY190" fmla="*/ 895350 h 1657350"/>
              <a:gd name="connsiteX191" fmla="*/ 105096 w 1781496"/>
              <a:gd name="connsiteY191" fmla="*/ 881062 h 1657350"/>
              <a:gd name="connsiteX192" fmla="*/ 109858 w 1781496"/>
              <a:gd name="connsiteY192" fmla="*/ 850106 h 1657350"/>
              <a:gd name="connsiteX193" fmla="*/ 114621 w 1781496"/>
              <a:gd name="connsiteY193" fmla="*/ 826294 h 1657350"/>
              <a:gd name="connsiteX194" fmla="*/ 112239 w 1781496"/>
              <a:gd name="connsiteY194" fmla="*/ 802481 h 1657350"/>
              <a:gd name="connsiteX195" fmla="*/ 109858 w 1781496"/>
              <a:gd name="connsiteY195" fmla="*/ 795337 h 1657350"/>
              <a:gd name="connsiteX196" fmla="*/ 105096 w 1781496"/>
              <a:gd name="connsiteY196" fmla="*/ 778669 h 1657350"/>
              <a:gd name="connsiteX197" fmla="*/ 109858 w 1781496"/>
              <a:gd name="connsiteY197" fmla="*/ 762000 h 1657350"/>
              <a:gd name="connsiteX198" fmla="*/ 114621 w 1781496"/>
              <a:gd name="connsiteY198" fmla="*/ 754856 h 1657350"/>
              <a:gd name="connsiteX199" fmla="*/ 121764 w 1781496"/>
              <a:gd name="connsiteY199" fmla="*/ 747712 h 1657350"/>
              <a:gd name="connsiteX200" fmla="*/ 128908 w 1781496"/>
              <a:gd name="connsiteY200" fmla="*/ 745331 h 1657350"/>
              <a:gd name="connsiteX201" fmla="*/ 162246 w 1781496"/>
              <a:gd name="connsiteY201" fmla="*/ 742950 h 1657350"/>
              <a:gd name="connsiteX202" fmla="*/ 169389 w 1781496"/>
              <a:gd name="connsiteY202" fmla="*/ 740569 h 1657350"/>
              <a:gd name="connsiteX203" fmla="*/ 186058 w 1781496"/>
              <a:gd name="connsiteY203" fmla="*/ 735806 h 1657350"/>
              <a:gd name="connsiteX204" fmla="*/ 195583 w 1781496"/>
              <a:gd name="connsiteY204" fmla="*/ 731044 h 1657350"/>
              <a:gd name="connsiteX205" fmla="*/ 221777 w 1781496"/>
              <a:gd name="connsiteY205" fmla="*/ 735806 h 1657350"/>
              <a:gd name="connsiteX206" fmla="*/ 228921 w 1781496"/>
              <a:gd name="connsiteY206" fmla="*/ 742950 h 1657350"/>
              <a:gd name="connsiteX207" fmla="*/ 243208 w 1781496"/>
              <a:gd name="connsiteY207" fmla="*/ 747712 h 1657350"/>
              <a:gd name="connsiteX208" fmla="*/ 259877 w 1781496"/>
              <a:gd name="connsiteY208" fmla="*/ 757237 h 1657350"/>
              <a:gd name="connsiteX209" fmla="*/ 281308 w 1781496"/>
              <a:gd name="connsiteY209" fmla="*/ 766762 h 1657350"/>
              <a:gd name="connsiteX210" fmla="*/ 286071 w 1781496"/>
              <a:gd name="connsiteY210" fmla="*/ 742950 h 1657350"/>
              <a:gd name="connsiteX211" fmla="*/ 267021 w 1781496"/>
              <a:gd name="connsiteY211" fmla="*/ 721519 h 1657350"/>
              <a:gd name="connsiteX212" fmla="*/ 267021 w 1781496"/>
              <a:gd name="connsiteY212" fmla="*/ 621506 h 1657350"/>
              <a:gd name="connsiteX213" fmla="*/ 259877 w 1781496"/>
              <a:gd name="connsiteY213" fmla="*/ 595312 h 1657350"/>
              <a:gd name="connsiteX214" fmla="*/ 255114 w 1781496"/>
              <a:gd name="connsiteY214" fmla="*/ 581025 h 1657350"/>
              <a:gd name="connsiteX215" fmla="*/ 250352 w 1781496"/>
              <a:gd name="connsiteY215" fmla="*/ 573881 h 1657350"/>
              <a:gd name="connsiteX216" fmla="*/ 245589 w 1781496"/>
              <a:gd name="connsiteY216" fmla="*/ 442912 h 1657350"/>
              <a:gd name="connsiteX217" fmla="*/ 238446 w 1781496"/>
              <a:gd name="connsiteY217" fmla="*/ 414337 h 1657350"/>
              <a:gd name="connsiteX218" fmla="*/ 236064 w 1781496"/>
              <a:gd name="connsiteY218" fmla="*/ 407194 h 1657350"/>
              <a:gd name="connsiteX219" fmla="*/ 233683 w 1781496"/>
              <a:gd name="connsiteY219" fmla="*/ 383381 h 1657350"/>
              <a:gd name="connsiteX220" fmla="*/ 226539 w 1781496"/>
              <a:gd name="connsiteY220" fmla="*/ 359569 h 1657350"/>
              <a:gd name="connsiteX221" fmla="*/ 224158 w 1781496"/>
              <a:gd name="connsiteY221" fmla="*/ 352425 h 1657350"/>
              <a:gd name="connsiteX222" fmla="*/ 214633 w 1781496"/>
              <a:gd name="connsiteY222" fmla="*/ 338137 h 1657350"/>
              <a:gd name="connsiteX223" fmla="*/ 207489 w 1781496"/>
              <a:gd name="connsiteY223" fmla="*/ 316706 h 1657350"/>
              <a:gd name="connsiteX224" fmla="*/ 205108 w 1781496"/>
              <a:gd name="connsiteY224" fmla="*/ 309562 h 1657350"/>
              <a:gd name="connsiteX225" fmla="*/ 207489 w 1781496"/>
              <a:gd name="connsiteY225" fmla="*/ 257175 h 1657350"/>
              <a:gd name="connsiteX226" fmla="*/ 214633 w 1781496"/>
              <a:gd name="connsiteY226" fmla="*/ 240506 h 1657350"/>
              <a:gd name="connsiteX227" fmla="*/ 221777 w 1781496"/>
              <a:gd name="connsiteY227" fmla="*/ 238125 h 1657350"/>
              <a:gd name="connsiteX228" fmla="*/ 228921 w 1781496"/>
              <a:gd name="connsiteY228" fmla="*/ 233362 h 1657350"/>
              <a:gd name="connsiteX229" fmla="*/ 243208 w 1781496"/>
              <a:gd name="connsiteY229" fmla="*/ 216694 h 1657350"/>
              <a:gd name="connsiteX230" fmla="*/ 252733 w 1781496"/>
              <a:gd name="connsiteY230" fmla="*/ 202406 h 1657350"/>
              <a:gd name="connsiteX231" fmla="*/ 262258 w 1781496"/>
              <a:gd name="connsiteY231" fmla="*/ 185737 h 1657350"/>
              <a:gd name="connsiteX232" fmla="*/ 271783 w 1781496"/>
              <a:gd name="connsiteY232" fmla="*/ 171450 h 1657350"/>
              <a:gd name="connsiteX233" fmla="*/ 276546 w 1781496"/>
              <a:gd name="connsiteY233" fmla="*/ 164306 h 1657350"/>
              <a:gd name="connsiteX234" fmla="*/ 281308 w 1781496"/>
              <a:gd name="connsiteY234" fmla="*/ 157162 h 1657350"/>
              <a:gd name="connsiteX235" fmla="*/ 288452 w 1781496"/>
              <a:gd name="connsiteY235" fmla="*/ 150019 h 1657350"/>
              <a:gd name="connsiteX236" fmla="*/ 293214 w 1781496"/>
              <a:gd name="connsiteY236" fmla="*/ 140494 h 1657350"/>
              <a:gd name="connsiteX237" fmla="*/ 290833 w 1781496"/>
              <a:gd name="connsiteY237" fmla="*/ 128587 h 1657350"/>
              <a:gd name="connsiteX238" fmla="*/ 288452 w 1781496"/>
              <a:gd name="connsiteY238" fmla="*/ 121444 h 1657350"/>
              <a:gd name="connsiteX239" fmla="*/ 281308 w 1781496"/>
              <a:gd name="connsiteY239" fmla="*/ 119062 h 1657350"/>
              <a:gd name="connsiteX240" fmla="*/ 267021 w 1781496"/>
              <a:gd name="connsiteY240" fmla="*/ 109537 h 1657350"/>
              <a:gd name="connsiteX241" fmla="*/ 267021 w 1781496"/>
              <a:gd name="connsiteY241" fmla="*/ 109537 h 1657350"/>
              <a:gd name="connsiteX242" fmla="*/ 259877 w 1781496"/>
              <a:gd name="connsiteY242" fmla="*/ 100012 h 1657350"/>
              <a:gd name="connsiteX243" fmla="*/ 250352 w 1781496"/>
              <a:gd name="connsiteY243" fmla="*/ 85725 h 1657350"/>
              <a:gd name="connsiteX244" fmla="*/ 243208 w 1781496"/>
              <a:gd name="connsiteY244" fmla="*/ 78581 h 1657350"/>
              <a:gd name="connsiteX245" fmla="*/ 236064 w 1781496"/>
              <a:gd name="connsiteY245" fmla="*/ 54769 h 1657350"/>
              <a:gd name="connsiteX246" fmla="*/ 238446 w 1781496"/>
              <a:gd name="connsiteY246" fmla="*/ 21431 h 1657350"/>
              <a:gd name="connsiteX247" fmla="*/ 288452 w 1781496"/>
              <a:gd name="connsiteY247" fmla="*/ 19050 h 1657350"/>
              <a:gd name="connsiteX248" fmla="*/ 300358 w 1781496"/>
              <a:gd name="connsiteY248" fmla="*/ 16669 h 1657350"/>
              <a:gd name="connsiteX249" fmla="*/ 393227 w 1781496"/>
              <a:gd name="connsiteY249" fmla="*/ 11906 h 1657350"/>
              <a:gd name="connsiteX250" fmla="*/ 397989 w 1781496"/>
              <a:gd name="connsiteY250" fmla="*/ 4762 h 1657350"/>
              <a:gd name="connsiteX251" fmla="*/ 417039 w 1781496"/>
              <a:gd name="connsiteY251" fmla="*/ 2381 h 1657350"/>
              <a:gd name="connsiteX252" fmla="*/ 464664 w 1781496"/>
              <a:gd name="connsiteY252" fmla="*/ 0 h 1657350"/>
              <a:gd name="connsiteX253" fmla="*/ 483714 w 1781496"/>
              <a:gd name="connsiteY253" fmla="*/ 2381 h 1657350"/>
              <a:gd name="connsiteX254" fmla="*/ 490858 w 1781496"/>
              <a:gd name="connsiteY254" fmla="*/ 16669 h 1657350"/>
              <a:gd name="connsiteX255" fmla="*/ 507527 w 1781496"/>
              <a:gd name="connsiteY255" fmla="*/ 40481 h 1657350"/>
              <a:gd name="connsiteX256" fmla="*/ 512289 w 1781496"/>
              <a:gd name="connsiteY256" fmla="*/ 54769 h 1657350"/>
              <a:gd name="connsiteX257" fmla="*/ 517052 w 1781496"/>
              <a:gd name="connsiteY257" fmla="*/ 142875 h 1657350"/>
              <a:gd name="connsiteX258" fmla="*/ 521814 w 1781496"/>
              <a:gd name="connsiteY258" fmla="*/ 157162 h 1657350"/>
              <a:gd name="connsiteX259" fmla="*/ 528958 w 1781496"/>
              <a:gd name="connsiteY259" fmla="*/ 173831 h 1657350"/>
              <a:gd name="connsiteX260" fmla="*/ 548008 w 1781496"/>
              <a:gd name="connsiteY260" fmla="*/ 171450 h 1657350"/>
              <a:gd name="connsiteX261" fmla="*/ 543246 w 1781496"/>
              <a:gd name="connsiteY261" fmla="*/ 135731 h 1657350"/>
              <a:gd name="connsiteX262" fmla="*/ 545627 w 1781496"/>
              <a:gd name="connsiteY262" fmla="*/ 128587 h 1657350"/>
              <a:gd name="connsiteX263" fmla="*/ 555152 w 1781496"/>
              <a:gd name="connsiteY263" fmla="*/ 123825 h 1657350"/>
              <a:gd name="connsiteX264" fmla="*/ 562296 w 1781496"/>
              <a:gd name="connsiteY264" fmla="*/ 119062 h 1657350"/>
              <a:gd name="connsiteX265" fmla="*/ 574202 w 1781496"/>
              <a:gd name="connsiteY265" fmla="*/ 104775 h 1657350"/>
              <a:gd name="connsiteX266" fmla="*/ 602777 w 1781496"/>
              <a:gd name="connsiteY266" fmla="*/ 92869 h 1657350"/>
              <a:gd name="connsiteX267" fmla="*/ 614683 w 1781496"/>
              <a:gd name="connsiteY267" fmla="*/ 90487 h 1657350"/>
              <a:gd name="connsiteX268" fmla="*/ 638496 w 1781496"/>
              <a:gd name="connsiteY268" fmla="*/ 92869 h 1657350"/>
              <a:gd name="connsiteX269" fmla="*/ 652783 w 1781496"/>
              <a:gd name="connsiteY269" fmla="*/ 97631 h 1657350"/>
              <a:gd name="connsiteX270" fmla="*/ 659927 w 1781496"/>
              <a:gd name="connsiteY270" fmla="*/ 100012 h 1657350"/>
              <a:gd name="connsiteX271" fmla="*/ 667071 w 1781496"/>
              <a:gd name="connsiteY271" fmla="*/ 102394 h 1657350"/>
              <a:gd name="connsiteX272" fmla="*/ 695646 w 1781496"/>
              <a:gd name="connsiteY272" fmla="*/ 104775 h 1657350"/>
              <a:gd name="connsiteX273" fmla="*/ 700408 w 1781496"/>
              <a:gd name="connsiteY273" fmla="*/ 130969 h 1657350"/>
              <a:gd name="connsiteX274" fmla="*/ 709933 w 1781496"/>
              <a:gd name="connsiteY274" fmla="*/ 157162 h 1657350"/>
              <a:gd name="connsiteX275" fmla="*/ 712314 w 1781496"/>
              <a:gd name="connsiteY275" fmla="*/ 164306 h 1657350"/>
              <a:gd name="connsiteX276" fmla="*/ 719458 w 1781496"/>
              <a:gd name="connsiteY276" fmla="*/ 169069 h 1657350"/>
              <a:gd name="connsiteX277" fmla="*/ 733746 w 1781496"/>
              <a:gd name="connsiteY277" fmla="*/ 180975 h 1657350"/>
              <a:gd name="connsiteX278" fmla="*/ 736127 w 1781496"/>
              <a:gd name="connsiteY278" fmla="*/ 252412 h 1657350"/>
              <a:gd name="connsiteX279" fmla="*/ 726602 w 1781496"/>
              <a:gd name="connsiteY279" fmla="*/ 257175 h 1657350"/>
              <a:gd name="connsiteX280" fmla="*/ 707552 w 1781496"/>
              <a:gd name="connsiteY280" fmla="*/ 261937 h 1657350"/>
              <a:gd name="connsiteX281" fmla="*/ 700408 w 1781496"/>
              <a:gd name="connsiteY281" fmla="*/ 264319 h 1657350"/>
              <a:gd name="connsiteX282" fmla="*/ 690883 w 1781496"/>
              <a:gd name="connsiteY282" fmla="*/ 278606 h 1657350"/>
              <a:gd name="connsiteX283" fmla="*/ 686121 w 1781496"/>
              <a:gd name="connsiteY283" fmla="*/ 285750 h 1657350"/>
              <a:gd name="connsiteX284" fmla="*/ 693264 w 1781496"/>
              <a:gd name="connsiteY284" fmla="*/ 311944 h 1657350"/>
              <a:gd name="connsiteX285" fmla="*/ 700408 w 1781496"/>
              <a:gd name="connsiteY285" fmla="*/ 321469 h 1657350"/>
              <a:gd name="connsiteX286" fmla="*/ 702789 w 1781496"/>
              <a:gd name="connsiteY286" fmla="*/ 328612 h 1657350"/>
              <a:gd name="connsiteX287" fmla="*/ 707552 w 1781496"/>
              <a:gd name="connsiteY287" fmla="*/ 335756 h 1657350"/>
              <a:gd name="connsiteX288" fmla="*/ 717077 w 1781496"/>
              <a:gd name="connsiteY288" fmla="*/ 357187 h 1657350"/>
              <a:gd name="connsiteX289" fmla="*/ 738508 w 1781496"/>
              <a:gd name="connsiteY289" fmla="*/ 354806 h 1657350"/>
              <a:gd name="connsiteX290" fmla="*/ 750414 w 1781496"/>
              <a:gd name="connsiteY290" fmla="*/ 328612 h 1657350"/>
              <a:gd name="connsiteX291" fmla="*/ 764702 w 1781496"/>
              <a:gd name="connsiteY291" fmla="*/ 319087 h 1657350"/>
              <a:gd name="connsiteX292" fmla="*/ 774227 w 1781496"/>
              <a:gd name="connsiteY292" fmla="*/ 314325 h 1657350"/>
              <a:gd name="connsiteX293" fmla="*/ 778989 w 1781496"/>
              <a:gd name="connsiteY293" fmla="*/ 307181 h 1657350"/>
              <a:gd name="connsiteX294" fmla="*/ 783752 w 1781496"/>
              <a:gd name="connsiteY294" fmla="*/ 297656 h 1657350"/>
              <a:gd name="connsiteX295" fmla="*/ 790896 w 1781496"/>
              <a:gd name="connsiteY295" fmla="*/ 290512 h 1657350"/>
              <a:gd name="connsiteX296" fmla="*/ 798039 w 1781496"/>
              <a:gd name="connsiteY296" fmla="*/ 273844 h 1657350"/>
              <a:gd name="connsiteX297" fmla="*/ 805183 w 1781496"/>
              <a:gd name="connsiteY297" fmla="*/ 269081 h 1657350"/>
              <a:gd name="connsiteX298" fmla="*/ 843283 w 1781496"/>
              <a:gd name="connsiteY298" fmla="*/ 271462 h 1657350"/>
              <a:gd name="connsiteX299" fmla="*/ 855189 w 1781496"/>
              <a:gd name="connsiteY299" fmla="*/ 273844 h 1657350"/>
              <a:gd name="connsiteX300" fmla="*/ 862333 w 1781496"/>
              <a:gd name="connsiteY300" fmla="*/ 278606 h 1657350"/>
              <a:gd name="connsiteX301" fmla="*/ 876621 w 1781496"/>
              <a:gd name="connsiteY301" fmla="*/ 283369 h 1657350"/>
              <a:gd name="connsiteX302" fmla="*/ 883764 w 1781496"/>
              <a:gd name="connsiteY302" fmla="*/ 285750 h 1657350"/>
              <a:gd name="connsiteX303" fmla="*/ 900433 w 1781496"/>
              <a:gd name="connsiteY303" fmla="*/ 288131 h 1657350"/>
              <a:gd name="connsiteX304" fmla="*/ 907577 w 1781496"/>
              <a:gd name="connsiteY304" fmla="*/ 290512 h 1657350"/>
              <a:gd name="connsiteX305" fmla="*/ 921864 w 1781496"/>
              <a:gd name="connsiteY305" fmla="*/ 300037 h 1657350"/>
              <a:gd name="connsiteX306" fmla="*/ 926627 w 1781496"/>
              <a:gd name="connsiteY306" fmla="*/ 307181 h 1657350"/>
              <a:gd name="connsiteX307" fmla="*/ 931389 w 1781496"/>
              <a:gd name="connsiteY307" fmla="*/ 316706 h 1657350"/>
              <a:gd name="connsiteX308" fmla="*/ 938533 w 1781496"/>
              <a:gd name="connsiteY308" fmla="*/ 323850 h 1657350"/>
              <a:gd name="connsiteX309" fmla="*/ 940914 w 1781496"/>
              <a:gd name="connsiteY309" fmla="*/ 330994 h 1657350"/>
              <a:gd name="connsiteX310" fmla="*/ 938533 w 1781496"/>
              <a:gd name="connsiteY310" fmla="*/ 345281 h 1657350"/>
              <a:gd name="connsiteX311" fmla="*/ 919483 w 1781496"/>
              <a:gd name="connsiteY311" fmla="*/ 366712 h 1657350"/>
              <a:gd name="connsiteX312" fmla="*/ 900433 w 1781496"/>
              <a:gd name="connsiteY312" fmla="*/ 388144 h 1657350"/>
              <a:gd name="connsiteX313" fmla="*/ 893289 w 1781496"/>
              <a:gd name="connsiteY313" fmla="*/ 390525 h 1657350"/>
              <a:gd name="connsiteX314" fmla="*/ 871858 w 1781496"/>
              <a:gd name="connsiteY314" fmla="*/ 402431 h 1657350"/>
              <a:gd name="connsiteX315" fmla="*/ 867096 w 1781496"/>
              <a:gd name="connsiteY315" fmla="*/ 409575 h 1657350"/>
              <a:gd name="connsiteX316" fmla="*/ 859952 w 1781496"/>
              <a:gd name="connsiteY316" fmla="*/ 411956 h 1657350"/>
              <a:gd name="connsiteX317" fmla="*/ 845664 w 1781496"/>
              <a:gd name="connsiteY317" fmla="*/ 423862 h 1657350"/>
              <a:gd name="connsiteX318" fmla="*/ 848046 w 1781496"/>
              <a:gd name="connsiteY318" fmla="*/ 431006 h 1657350"/>
              <a:gd name="connsiteX319" fmla="*/ 862333 w 1781496"/>
              <a:gd name="connsiteY319" fmla="*/ 435769 h 1657350"/>
              <a:gd name="connsiteX320" fmla="*/ 876621 w 1781496"/>
              <a:gd name="connsiteY320" fmla="*/ 447675 h 1657350"/>
              <a:gd name="connsiteX321" fmla="*/ 890908 w 1781496"/>
              <a:gd name="connsiteY321" fmla="*/ 459581 h 1657350"/>
              <a:gd name="connsiteX322" fmla="*/ 895671 w 1781496"/>
              <a:gd name="connsiteY322" fmla="*/ 466725 h 1657350"/>
              <a:gd name="connsiteX323" fmla="*/ 905196 w 1781496"/>
              <a:gd name="connsiteY323" fmla="*/ 488156 h 1657350"/>
              <a:gd name="connsiteX324" fmla="*/ 902814 w 1781496"/>
              <a:gd name="connsiteY324" fmla="*/ 516731 h 1657350"/>
              <a:gd name="connsiteX325" fmla="*/ 898052 w 1781496"/>
              <a:gd name="connsiteY325" fmla="*/ 523875 h 1657350"/>
              <a:gd name="connsiteX326" fmla="*/ 883764 w 1781496"/>
              <a:gd name="connsiteY326" fmla="*/ 533400 h 1657350"/>
              <a:gd name="connsiteX327" fmla="*/ 879002 w 1781496"/>
              <a:gd name="connsiteY327" fmla="*/ 540544 h 1657350"/>
              <a:gd name="connsiteX328" fmla="*/ 862333 w 1781496"/>
              <a:gd name="connsiteY328" fmla="*/ 550069 h 1657350"/>
              <a:gd name="connsiteX329" fmla="*/ 859952 w 1781496"/>
              <a:gd name="connsiteY329" fmla="*/ 557212 h 1657350"/>
              <a:gd name="connsiteX330" fmla="*/ 845664 w 1781496"/>
              <a:gd name="connsiteY330" fmla="*/ 564356 h 1657350"/>
              <a:gd name="connsiteX331" fmla="*/ 838521 w 1781496"/>
              <a:gd name="connsiteY331" fmla="*/ 569119 h 1657350"/>
              <a:gd name="connsiteX332" fmla="*/ 833758 w 1781496"/>
              <a:gd name="connsiteY332" fmla="*/ 604837 h 1657350"/>
              <a:gd name="connsiteX333" fmla="*/ 840902 w 1781496"/>
              <a:gd name="connsiteY333" fmla="*/ 609600 h 1657350"/>
              <a:gd name="connsiteX334" fmla="*/ 850427 w 1781496"/>
              <a:gd name="connsiteY334" fmla="*/ 623887 h 1657350"/>
              <a:gd name="connsiteX335" fmla="*/ 864714 w 1781496"/>
              <a:gd name="connsiteY335" fmla="*/ 635794 h 1657350"/>
              <a:gd name="connsiteX336" fmla="*/ 867096 w 1781496"/>
              <a:gd name="connsiteY336" fmla="*/ 642937 h 1657350"/>
              <a:gd name="connsiteX337" fmla="*/ 874239 w 1781496"/>
              <a:gd name="connsiteY337" fmla="*/ 645319 h 1657350"/>
              <a:gd name="connsiteX338" fmla="*/ 879002 w 1781496"/>
              <a:gd name="connsiteY338" fmla="*/ 659606 h 1657350"/>
              <a:gd name="connsiteX339" fmla="*/ 888527 w 1781496"/>
              <a:gd name="connsiteY339" fmla="*/ 673894 h 1657350"/>
              <a:gd name="connsiteX340" fmla="*/ 890908 w 1781496"/>
              <a:gd name="connsiteY340" fmla="*/ 681037 h 1657350"/>
              <a:gd name="connsiteX341" fmla="*/ 898052 w 1781496"/>
              <a:gd name="connsiteY341" fmla="*/ 688181 h 1657350"/>
              <a:gd name="connsiteX342" fmla="*/ 900433 w 1781496"/>
              <a:gd name="connsiteY342" fmla="*/ 702469 h 1657350"/>
              <a:gd name="connsiteX343" fmla="*/ 905196 w 1781496"/>
              <a:gd name="connsiteY343" fmla="*/ 709612 h 1657350"/>
              <a:gd name="connsiteX344" fmla="*/ 914721 w 1781496"/>
              <a:gd name="connsiteY344" fmla="*/ 728662 h 1657350"/>
              <a:gd name="connsiteX345" fmla="*/ 921864 w 1781496"/>
              <a:gd name="connsiteY345" fmla="*/ 752475 h 1657350"/>
              <a:gd name="connsiteX346" fmla="*/ 924246 w 1781496"/>
              <a:gd name="connsiteY346" fmla="*/ 759619 h 1657350"/>
              <a:gd name="connsiteX347" fmla="*/ 926627 w 1781496"/>
              <a:gd name="connsiteY347" fmla="*/ 771525 h 1657350"/>
              <a:gd name="connsiteX348" fmla="*/ 933771 w 1781496"/>
              <a:gd name="connsiteY348" fmla="*/ 781050 h 1657350"/>
              <a:gd name="connsiteX349" fmla="*/ 943296 w 1781496"/>
              <a:gd name="connsiteY349" fmla="*/ 802481 h 1657350"/>
              <a:gd name="connsiteX350" fmla="*/ 950439 w 1781496"/>
              <a:gd name="connsiteY350" fmla="*/ 807244 h 1657350"/>
              <a:gd name="connsiteX351" fmla="*/ 974252 w 1781496"/>
              <a:gd name="connsiteY351" fmla="*/ 812006 h 1657350"/>
              <a:gd name="connsiteX352" fmla="*/ 998064 w 1781496"/>
              <a:gd name="connsiteY352" fmla="*/ 816769 h 1657350"/>
              <a:gd name="connsiteX353" fmla="*/ 1029021 w 1781496"/>
              <a:gd name="connsiteY353" fmla="*/ 826294 h 1657350"/>
              <a:gd name="connsiteX354" fmla="*/ 1036164 w 1781496"/>
              <a:gd name="connsiteY354" fmla="*/ 831056 h 1657350"/>
              <a:gd name="connsiteX355" fmla="*/ 1043308 w 1781496"/>
              <a:gd name="connsiteY355" fmla="*/ 833437 h 1657350"/>
              <a:gd name="connsiteX356" fmla="*/ 1050452 w 1781496"/>
              <a:gd name="connsiteY356" fmla="*/ 840581 h 1657350"/>
              <a:gd name="connsiteX357" fmla="*/ 1064739 w 1781496"/>
              <a:gd name="connsiteY357" fmla="*/ 842962 h 1657350"/>
              <a:gd name="connsiteX358" fmla="*/ 1095696 w 1781496"/>
              <a:gd name="connsiteY358" fmla="*/ 850106 h 1657350"/>
              <a:gd name="connsiteX359" fmla="*/ 1112364 w 1781496"/>
              <a:gd name="connsiteY359" fmla="*/ 854869 h 1657350"/>
              <a:gd name="connsiteX360" fmla="*/ 1133796 w 1781496"/>
              <a:gd name="connsiteY360" fmla="*/ 850106 h 1657350"/>
              <a:gd name="connsiteX361" fmla="*/ 1140939 w 1781496"/>
              <a:gd name="connsiteY361" fmla="*/ 845344 h 1657350"/>
              <a:gd name="connsiteX362" fmla="*/ 1150464 w 1781496"/>
              <a:gd name="connsiteY362" fmla="*/ 842962 h 1657350"/>
              <a:gd name="connsiteX363" fmla="*/ 1164752 w 1781496"/>
              <a:gd name="connsiteY363" fmla="*/ 838200 h 1657350"/>
              <a:gd name="connsiteX364" fmla="*/ 1181421 w 1781496"/>
              <a:gd name="connsiteY364" fmla="*/ 833437 h 1657350"/>
              <a:gd name="connsiteX365" fmla="*/ 1188564 w 1781496"/>
              <a:gd name="connsiteY365" fmla="*/ 828675 h 1657350"/>
              <a:gd name="connsiteX366" fmla="*/ 1217139 w 1781496"/>
              <a:gd name="connsiteY366" fmla="*/ 821531 h 1657350"/>
              <a:gd name="connsiteX367" fmla="*/ 1224283 w 1781496"/>
              <a:gd name="connsiteY367" fmla="*/ 819150 h 1657350"/>
              <a:gd name="connsiteX368" fmla="*/ 1233808 w 1781496"/>
              <a:gd name="connsiteY368" fmla="*/ 816769 h 1657350"/>
              <a:gd name="connsiteX369" fmla="*/ 1240952 w 1781496"/>
              <a:gd name="connsiteY369" fmla="*/ 814387 h 1657350"/>
              <a:gd name="connsiteX370" fmla="*/ 1271908 w 1781496"/>
              <a:gd name="connsiteY370" fmla="*/ 812006 h 1657350"/>
              <a:gd name="connsiteX371" fmla="*/ 1281433 w 1781496"/>
              <a:gd name="connsiteY371" fmla="*/ 795337 h 1657350"/>
              <a:gd name="connsiteX372" fmla="*/ 1286196 w 1781496"/>
              <a:gd name="connsiteY372" fmla="*/ 788194 h 1657350"/>
              <a:gd name="connsiteX373" fmla="*/ 1288577 w 1781496"/>
              <a:gd name="connsiteY373" fmla="*/ 781050 h 1657350"/>
              <a:gd name="connsiteX374" fmla="*/ 1293339 w 1781496"/>
              <a:gd name="connsiteY374" fmla="*/ 773906 h 1657350"/>
              <a:gd name="connsiteX375" fmla="*/ 1295721 w 1781496"/>
              <a:gd name="connsiteY375" fmla="*/ 747712 h 1657350"/>
              <a:gd name="connsiteX376" fmla="*/ 1302864 w 1781496"/>
              <a:gd name="connsiteY376" fmla="*/ 745331 h 1657350"/>
              <a:gd name="connsiteX377" fmla="*/ 1319533 w 1781496"/>
              <a:gd name="connsiteY377" fmla="*/ 735806 h 1657350"/>
              <a:gd name="connsiteX378" fmla="*/ 1348108 w 1781496"/>
              <a:gd name="connsiteY378" fmla="*/ 733425 h 1657350"/>
              <a:gd name="connsiteX379" fmla="*/ 1357633 w 1781496"/>
              <a:gd name="connsiteY379" fmla="*/ 731044 h 1657350"/>
              <a:gd name="connsiteX380" fmla="*/ 1371921 w 1781496"/>
              <a:gd name="connsiteY380" fmla="*/ 726281 h 1657350"/>
              <a:gd name="connsiteX381" fmla="*/ 1398114 w 1781496"/>
              <a:gd name="connsiteY381" fmla="*/ 738187 h 1657350"/>
              <a:gd name="connsiteX382" fmla="*/ 1393352 w 1781496"/>
              <a:gd name="connsiteY382" fmla="*/ 766762 h 1657350"/>
              <a:gd name="connsiteX383" fmla="*/ 1383827 w 1781496"/>
              <a:gd name="connsiteY383" fmla="*/ 781050 h 1657350"/>
              <a:gd name="connsiteX384" fmla="*/ 1386208 w 1781496"/>
              <a:gd name="connsiteY384" fmla="*/ 807244 h 1657350"/>
              <a:gd name="connsiteX385" fmla="*/ 1393352 w 1781496"/>
              <a:gd name="connsiteY385" fmla="*/ 809625 h 1657350"/>
              <a:gd name="connsiteX386" fmla="*/ 1400496 w 1781496"/>
              <a:gd name="connsiteY386" fmla="*/ 814387 h 1657350"/>
              <a:gd name="connsiteX387" fmla="*/ 1429071 w 1781496"/>
              <a:gd name="connsiteY387" fmla="*/ 821531 h 1657350"/>
              <a:gd name="connsiteX388" fmla="*/ 1436214 w 1781496"/>
              <a:gd name="connsiteY388" fmla="*/ 826294 h 1657350"/>
              <a:gd name="connsiteX389" fmla="*/ 1443358 w 1781496"/>
              <a:gd name="connsiteY389" fmla="*/ 828675 h 1657350"/>
              <a:gd name="connsiteX390" fmla="*/ 1445739 w 1781496"/>
              <a:gd name="connsiteY390" fmla="*/ 838200 h 1657350"/>
              <a:gd name="connsiteX391" fmla="*/ 1448121 w 1781496"/>
              <a:gd name="connsiteY391" fmla="*/ 845344 h 1657350"/>
              <a:gd name="connsiteX392" fmla="*/ 1431452 w 1781496"/>
              <a:gd name="connsiteY392" fmla="*/ 864394 h 1657350"/>
              <a:gd name="connsiteX393" fmla="*/ 1426689 w 1781496"/>
              <a:gd name="connsiteY393" fmla="*/ 871537 h 1657350"/>
              <a:gd name="connsiteX394" fmla="*/ 1421927 w 1781496"/>
              <a:gd name="connsiteY394" fmla="*/ 878681 h 1657350"/>
              <a:gd name="connsiteX395" fmla="*/ 1424308 w 1781496"/>
              <a:gd name="connsiteY395" fmla="*/ 900112 h 1657350"/>
              <a:gd name="connsiteX396" fmla="*/ 1429071 w 1781496"/>
              <a:gd name="connsiteY396" fmla="*/ 914400 h 1657350"/>
              <a:gd name="connsiteX397" fmla="*/ 1436214 w 1781496"/>
              <a:gd name="connsiteY397" fmla="*/ 916781 h 1657350"/>
              <a:gd name="connsiteX398" fmla="*/ 1445739 w 1781496"/>
              <a:gd name="connsiteY398" fmla="*/ 923925 h 1657350"/>
              <a:gd name="connsiteX399" fmla="*/ 1460027 w 1781496"/>
              <a:gd name="connsiteY399" fmla="*/ 938212 h 1657350"/>
              <a:gd name="connsiteX400" fmla="*/ 1464789 w 1781496"/>
              <a:gd name="connsiteY400" fmla="*/ 947737 h 1657350"/>
              <a:gd name="connsiteX401" fmla="*/ 1479077 w 1781496"/>
              <a:gd name="connsiteY401" fmla="*/ 954881 h 1657350"/>
              <a:gd name="connsiteX402" fmla="*/ 1486221 w 1781496"/>
              <a:gd name="connsiteY402" fmla="*/ 959644 h 1657350"/>
              <a:gd name="connsiteX403" fmla="*/ 1493364 w 1781496"/>
              <a:gd name="connsiteY403" fmla="*/ 962025 h 1657350"/>
              <a:gd name="connsiteX404" fmla="*/ 1498127 w 1781496"/>
              <a:gd name="connsiteY404" fmla="*/ 969169 h 1657350"/>
              <a:gd name="connsiteX405" fmla="*/ 1512414 w 1781496"/>
              <a:gd name="connsiteY405" fmla="*/ 978694 h 1657350"/>
              <a:gd name="connsiteX406" fmla="*/ 1526702 w 1781496"/>
              <a:gd name="connsiteY406" fmla="*/ 985837 h 1657350"/>
              <a:gd name="connsiteX407" fmla="*/ 1571946 w 1781496"/>
              <a:gd name="connsiteY407" fmla="*/ 983456 h 1657350"/>
              <a:gd name="connsiteX408" fmla="*/ 1583852 w 1781496"/>
              <a:gd name="connsiteY408" fmla="*/ 981075 h 1657350"/>
              <a:gd name="connsiteX409" fmla="*/ 1626714 w 1781496"/>
              <a:gd name="connsiteY409" fmla="*/ 985837 h 1657350"/>
              <a:gd name="connsiteX410" fmla="*/ 1650527 w 1781496"/>
              <a:gd name="connsiteY410" fmla="*/ 990600 h 1657350"/>
              <a:gd name="connsiteX411" fmla="*/ 1657671 w 1781496"/>
              <a:gd name="connsiteY411" fmla="*/ 992981 h 1657350"/>
              <a:gd name="connsiteX412" fmla="*/ 1724346 w 1781496"/>
              <a:gd name="connsiteY412" fmla="*/ 995362 h 1657350"/>
              <a:gd name="connsiteX413" fmla="*/ 1729108 w 1781496"/>
              <a:gd name="connsiteY413" fmla="*/ 1002506 h 1657350"/>
              <a:gd name="connsiteX414" fmla="*/ 1731489 w 1781496"/>
              <a:gd name="connsiteY414" fmla="*/ 1016794 h 1657350"/>
              <a:gd name="connsiteX415" fmla="*/ 1733871 w 1781496"/>
              <a:gd name="connsiteY415" fmla="*/ 1023937 h 1657350"/>
              <a:gd name="connsiteX416" fmla="*/ 1736252 w 1781496"/>
              <a:gd name="connsiteY416" fmla="*/ 1035844 h 1657350"/>
              <a:gd name="connsiteX417" fmla="*/ 1750539 w 1781496"/>
              <a:gd name="connsiteY417" fmla="*/ 1042987 h 1657350"/>
              <a:gd name="connsiteX418" fmla="*/ 1767208 w 1781496"/>
              <a:gd name="connsiteY418" fmla="*/ 10501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</a:cxnLst>
            <a:rect l="l" t="t" r="r" b="b"/>
            <a:pathLst>
              <a:path w="1781496" h="1657350">
                <a:moveTo>
                  <a:pt x="1767208" y="1050131"/>
                </a:moveTo>
                <a:cubicBezTo>
                  <a:pt x="1771177" y="1052115"/>
                  <a:pt x="1773882" y="1052071"/>
                  <a:pt x="1774352" y="1054894"/>
                </a:cubicBezTo>
                <a:cubicBezTo>
                  <a:pt x="1774936" y="1058396"/>
                  <a:pt x="1770907" y="1061123"/>
                  <a:pt x="1769589" y="1064419"/>
                </a:cubicBezTo>
                <a:cubicBezTo>
                  <a:pt x="1767725" y="1069080"/>
                  <a:pt x="1765652" y="1073754"/>
                  <a:pt x="1764827" y="1078706"/>
                </a:cubicBezTo>
                <a:cubicBezTo>
                  <a:pt x="1762033" y="1095470"/>
                  <a:pt x="1763973" y="1088414"/>
                  <a:pt x="1760064" y="1100137"/>
                </a:cubicBezTo>
                <a:cubicBezTo>
                  <a:pt x="1760591" y="1105930"/>
                  <a:pt x="1761752" y="1129012"/>
                  <a:pt x="1764827" y="1138237"/>
                </a:cubicBezTo>
                <a:cubicBezTo>
                  <a:pt x="1766842" y="1144282"/>
                  <a:pt x="1770867" y="1149679"/>
                  <a:pt x="1774352" y="1154906"/>
                </a:cubicBezTo>
                <a:cubicBezTo>
                  <a:pt x="1779798" y="1171245"/>
                  <a:pt x="1773363" y="1150953"/>
                  <a:pt x="1779114" y="1173956"/>
                </a:cubicBezTo>
                <a:cubicBezTo>
                  <a:pt x="1779723" y="1176391"/>
                  <a:pt x="1780702" y="1178719"/>
                  <a:pt x="1781496" y="1181100"/>
                </a:cubicBezTo>
                <a:cubicBezTo>
                  <a:pt x="1780582" y="1186585"/>
                  <a:pt x="1779663" y="1196670"/>
                  <a:pt x="1776733" y="1202531"/>
                </a:cubicBezTo>
                <a:cubicBezTo>
                  <a:pt x="1775453" y="1205091"/>
                  <a:pt x="1773251" y="1207115"/>
                  <a:pt x="1771971" y="1209675"/>
                </a:cubicBezTo>
                <a:cubicBezTo>
                  <a:pt x="1770848" y="1211920"/>
                  <a:pt x="1770712" y="1214574"/>
                  <a:pt x="1769589" y="1216819"/>
                </a:cubicBezTo>
                <a:cubicBezTo>
                  <a:pt x="1768309" y="1219378"/>
                  <a:pt x="1766247" y="1221477"/>
                  <a:pt x="1764827" y="1223962"/>
                </a:cubicBezTo>
                <a:cubicBezTo>
                  <a:pt x="1752737" y="1245118"/>
                  <a:pt x="1766908" y="1223220"/>
                  <a:pt x="1755302" y="1240631"/>
                </a:cubicBezTo>
                <a:cubicBezTo>
                  <a:pt x="1754508" y="1256506"/>
                  <a:pt x="1755764" y="1272618"/>
                  <a:pt x="1752921" y="1288256"/>
                </a:cubicBezTo>
                <a:cubicBezTo>
                  <a:pt x="1752409" y="1291072"/>
                  <a:pt x="1748337" y="1291739"/>
                  <a:pt x="1745777" y="1293019"/>
                </a:cubicBezTo>
                <a:cubicBezTo>
                  <a:pt x="1739346" y="1296234"/>
                  <a:pt x="1730927" y="1296319"/>
                  <a:pt x="1724346" y="1297781"/>
                </a:cubicBezTo>
                <a:cubicBezTo>
                  <a:pt x="1721896" y="1298325"/>
                  <a:pt x="1719583" y="1299368"/>
                  <a:pt x="1717202" y="1300162"/>
                </a:cubicBezTo>
                <a:cubicBezTo>
                  <a:pt x="1714821" y="1301750"/>
                  <a:pt x="1712673" y="1303763"/>
                  <a:pt x="1710058" y="1304925"/>
                </a:cubicBezTo>
                <a:cubicBezTo>
                  <a:pt x="1705471" y="1306964"/>
                  <a:pt x="1695771" y="1309687"/>
                  <a:pt x="1695771" y="1309687"/>
                </a:cubicBezTo>
                <a:cubicBezTo>
                  <a:pt x="1693390" y="1312862"/>
                  <a:pt x="1691593" y="1316575"/>
                  <a:pt x="1688627" y="1319212"/>
                </a:cubicBezTo>
                <a:cubicBezTo>
                  <a:pt x="1684349" y="1323015"/>
                  <a:pt x="1674339" y="1328737"/>
                  <a:pt x="1674339" y="1328737"/>
                </a:cubicBezTo>
                <a:cubicBezTo>
                  <a:pt x="1672752" y="1331118"/>
                  <a:pt x="1670739" y="1333266"/>
                  <a:pt x="1669577" y="1335881"/>
                </a:cubicBezTo>
                <a:cubicBezTo>
                  <a:pt x="1667538" y="1340469"/>
                  <a:pt x="1664814" y="1350169"/>
                  <a:pt x="1664814" y="1350169"/>
                </a:cubicBezTo>
                <a:cubicBezTo>
                  <a:pt x="1667195" y="1393031"/>
                  <a:pt x="1668953" y="1435933"/>
                  <a:pt x="1671958" y="1478756"/>
                </a:cubicBezTo>
                <a:cubicBezTo>
                  <a:pt x="1672134" y="1481260"/>
                  <a:pt x="1673300" y="1483615"/>
                  <a:pt x="1674339" y="1485900"/>
                </a:cubicBezTo>
                <a:cubicBezTo>
                  <a:pt x="1697834" y="1537590"/>
                  <a:pt x="1668448" y="1474680"/>
                  <a:pt x="1698152" y="1519237"/>
                </a:cubicBezTo>
                <a:cubicBezTo>
                  <a:pt x="1704927" y="1529399"/>
                  <a:pt x="1708044" y="1532795"/>
                  <a:pt x="1712439" y="1543050"/>
                </a:cubicBezTo>
                <a:cubicBezTo>
                  <a:pt x="1713428" y="1545357"/>
                  <a:pt x="1714027" y="1547813"/>
                  <a:pt x="1714821" y="1550194"/>
                </a:cubicBezTo>
                <a:cubicBezTo>
                  <a:pt x="1714027" y="1561306"/>
                  <a:pt x="1713669" y="1572458"/>
                  <a:pt x="1712439" y="1583531"/>
                </a:cubicBezTo>
                <a:cubicBezTo>
                  <a:pt x="1712078" y="1586784"/>
                  <a:pt x="1711873" y="1590333"/>
                  <a:pt x="1710058" y="1593056"/>
                </a:cubicBezTo>
                <a:cubicBezTo>
                  <a:pt x="1706326" y="1598653"/>
                  <a:pt x="1700806" y="1597403"/>
                  <a:pt x="1695771" y="1600200"/>
                </a:cubicBezTo>
                <a:cubicBezTo>
                  <a:pt x="1690767" y="1602980"/>
                  <a:pt x="1686603" y="1607165"/>
                  <a:pt x="1681483" y="1609725"/>
                </a:cubicBezTo>
                <a:lnTo>
                  <a:pt x="1662433" y="1619250"/>
                </a:lnTo>
                <a:cubicBezTo>
                  <a:pt x="1654901" y="1618413"/>
                  <a:pt x="1640165" y="1617745"/>
                  <a:pt x="1631477" y="1614487"/>
                </a:cubicBezTo>
                <a:cubicBezTo>
                  <a:pt x="1628153" y="1613241"/>
                  <a:pt x="1625248" y="1611043"/>
                  <a:pt x="1621952" y="1609725"/>
                </a:cubicBezTo>
                <a:cubicBezTo>
                  <a:pt x="1617291" y="1607861"/>
                  <a:pt x="1611841" y="1607747"/>
                  <a:pt x="1607664" y="1604962"/>
                </a:cubicBezTo>
                <a:cubicBezTo>
                  <a:pt x="1605283" y="1603375"/>
                  <a:pt x="1603200" y="1601205"/>
                  <a:pt x="1600521" y="1600200"/>
                </a:cubicBezTo>
                <a:cubicBezTo>
                  <a:pt x="1596731" y="1598779"/>
                  <a:pt x="1592541" y="1598801"/>
                  <a:pt x="1588614" y="1597819"/>
                </a:cubicBezTo>
                <a:cubicBezTo>
                  <a:pt x="1586179" y="1597210"/>
                  <a:pt x="1583852" y="1596231"/>
                  <a:pt x="1581471" y="1595437"/>
                </a:cubicBezTo>
                <a:cubicBezTo>
                  <a:pt x="1583058" y="1592262"/>
                  <a:pt x="1584170" y="1588800"/>
                  <a:pt x="1586233" y="1585912"/>
                </a:cubicBezTo>
                <a:cubicBezTo>
                  <a:pt x="1588190" y="1583172"/>
                  <a:pt x="1591984" y="1581835"/>
                  <a:pt x="1593377" y="1578769"/>
                </a:cubicBezTo>
                <a:cubicBezTo>
                  <a:pt x="1596086" y="1572810"/>
                  <a:pt x="1598139" y="1559719"/>
                  <a:pt x="1598139" y="1559719"/>
                </a:cubicBezTo>
                <a:cubicBezTo>
                  <a:pt x="1597345" y="1549400"/>
                  <a:pt x="1597665" y="1538934"/>
                  <a:pt x="1595758" y="1528762"/>
                </a:cubicBezTo>
                <a:cubicBezTo>
                  <a:pt x="1595231" y="1525949"/>
                  <a:pt x="1593423" y="1523136"/>
                  <a:pt x="1590996" y="1521619"/>
                </a:cubicBezTo>
                <a:cubicBezTo>
                  <a:pt x="1586739" y="1518958"/>
                  <a:pt x="1581471" y="1518444"/>
                  <a:pt x="1576708" y="1516856"/>
                </a:cubicBezTo>
                <a:cubicBezTo>
                  <a:pt x="1559570" y="1511143"/>
                  <a:pt x="1580982" y="1518079"/>
                  <a:pt x="1560039" y="1512094"/>
                </a:cubicBezTo>
                <a:cubicBezTo>
                  <a:pt x="1539974" y="1506360"/>
                  <a:pt x="1566622" y="1513893"/>
                  <a:pt x="1545752" y="1504950"/>
                </a:cubicBezTo>
                <a:cubicBezTo>
                  <a:pt x="1539275" y="1502174"/>
                  <a:pt x="1521374" y="1500712"/>
                  <a:pt x="1517177" y="1500187"/>
                </a:cubicBezTo>
                <a:cubicBezTo>
                  <a:pt x="1506064" y="1500981"/>
                  <a:pt x="1494810" y="1500633"/>
                  <a:pt x="1483839" y="1502569"/>
                </a:cubicBezTo>
                <a:cubicBezTo>
                  <a:pt x="1481021" y="1503066"/>
                  <a:pt x="1478580" y="1505177"/>
                  <a:pt x="1476696" y="1507331"/>
                </a:cubicBezTo>
                <a:cubicBezTo>
                  <a:pt x="1467880" y="1517407"/>
                  <a:pt x="1468061" y="1518952"/>
                  <a:pt x="1464789" y="1528762"/>
                </a:cubicBezTo>
                <a:cubicBezTo>
                  <a:pt x="1463995" y="1540668"/>
                  <a:pt x="1465302" y="1552905"/>
                  <a:pt x="1462408" y="1564481"/>
                </a:cubicBezTo>
                <a:cubicBezTo>
                  <a:pt x="1461799" y="1566916"/>
                  <a:pt x="1457458" y="1565643"/>
                  <a:pt x="1455264" y="1566862"/>
                </a:cubicBezTo>
                <a:cubicBezTo>
                  <a:pt x="1450261" y="1569642"/>
                  <a:pt x="1446623" y="1575446"/>
                  <a:pt x="1440977" y="1576387"/>
                </a:cubicBezTo>
                <a:cubicBezTo>
                  <a:pt x="1424213" y="1579182"/>
                  <a:pt x="1431270" y="1577242"/>
                  <a:pt x="1419546" y="1581150"/>
                </a:cubicBezTo>
                <a:cubicBezTo>
                  <a:pt x="1416371" y="1580356"/>
                  <a:pt x="1412863" y="1580393"/>
                  <a:pt x="1410021" y="1578769"/>
                </a:cubicBezTo>
                <a:cubicBezTo>
                  <a:pt x="1407097" y="1577098"/>
                  <a:pt x="1405464" y="1573781"/>
                  <a:pt x="1402877" y="1571625"/>
                </a:cubicBezTo>
                <a:cubicBezTo>
                  <a:pt x="1400678" y="1569793"/>
                  <a:pt x="1398114" y="1568450"/>
                  <a:pt x="1395733" y="1566862"/>
                </a:cubicBezTo>
                <a:cubicBezTo>
                  <a:pt x="1394324" y="1562635"/>
                  <a:pt x="1392604" y="1555385"/>
                  <a:pt x="1388589" y="1552575"/>
                </a:cubicBezTo>
                <a:cubicBezTo>
                  <a:pt x="1382084" y="1548022"/>
                  <a:pt x="1371046" y="1543141"/>
                  <a:pt x="1362396" y="1540669"/>
                </a:cubicBezTo>
                <a:cubicBezTo>
                  <a:pt x="1359249" y="1539770"/>
                  <a:pt x="1356018" y="1539186"/>
                  <a:pt x="1352871" y="1538287"/>
                </a:cubicBezTo>
                <a:cubicBezTo>
                  <a:pt x="1334632" y="1533075"/>
                  <a:pt x="1357370" y="1539494"/>
                  <a:pt x="1338583" y="1531144"/>
                </a:cubicBezTo>
                <a:cubicBezTo>
                  <a:pt x="1338569" y="1531138"/>
                  <a:pt x="1320731" y="1525193"/>
                  <a:pt x="1317152" y="1524000"/>
                </a:cubicBezTo>
                <a:cubicBezTo>
                  <a:pt x="1314771" y="1523206"/>
                  <a:pt x="1312253" y="1522742"/>
                  <a:pt x="1310008" y="1521619"/>
                </a:cubicBezTo>
                <a:lnTo>
                  <a:pt x="1300483" y="1516856"/>
                </a:lnTo>
                <a:cubicBezTo>
                  <a:pt x="1295721" y="1517650"/>
                  <a:pt x="1290416" y="1516892"/>
                  <a:pt x="1286196" y="1519237"/>
                </a:cubicBezTo>
                <a:cubicBezTo>
                  <a:pt x="1282727" y="1521164"/>
                  <a:pt x="1281858" y="1525956"/>
                  <a:pt x="1279052" y="1528762"/>
                </a:cubicBezTo>
                <a:cubicBezTo>
                  <a:pt x="1277028" y="1530786"/>
                  <a:pt x="1274468" y="1532245"/>
                  <a:pt x="1271908" y="1533525"/>
                </a:cubicBezTo>
                <a:cubicBezTo>
                  <a:pt x="1261085" y="1538936"/>
                  <a:pt x="1236687" y="1537911"/>
                  <a:pt x="1231427" y="1538287"/>
                </a:cubicBezTo>
                <a:cubicBezTo>
                  <a:pt x="1216862" y="1543143"/>
                  <a:pt x="1223654" y="1541940"/>
                  <a:pt x="1198089" y="1538287"/>
                </a:cubicBezTo>
                <a:cubicBezTo>
                  <a:pt x="1195604" y="1537932"/>
                  <a:pt x="1193442" y="1536169"/>
                  <a:pt x="1190946" y="1535906"/>
                </a:cubicBezTo>
                <a:cubicBezTo>
                  <a:pt x="1178291" y="1534574"/>
                  <a:pt x="1165546" y="1534319"/>
                  <a:pt x="1152846" y="1533525"/>
                </a:cubicBezTo>
                <a:cubicBezTo>
                  <a:pt x="1146496" y="1531937"/>
                  <a:pt x="1140006" y="1530832"/>
                  <a:pt x="1133796" y="1528762"/>
                </a:cubicBezTo>
                <a:lnTo>
                  <a:pt x="1119508" y="1524000"/>
                </a:lnTo>
                <a:cubicBezTo>
                  <a:pt x="1115896" y="1521592"/>
                  <a:pt x="1110150" y="1516856"/>
                  <a:pt x="1105221" y="1516856"/>
                </a:cubicBezTo>
                <a:cubicBezTo>
                  <a:pt x="1102711" y="1516856"/>
                  <a:pt x="1100458" y="1518443"/>
                  <a:pt x="1098077" y="1519237"/>
                </a:cubicBezTo>
                <a:cubicBezTo>
                  <a:pt x="1091440" y="1529193"/>
                  <a:pt x="1089801" y="1533675"/>
                  <a:pt x="1081408" y="1540669"/>
                </a:cubicBezTo>
                <a:cubicBezTo>
                  <a:pt x="1073333" y="1547398"/>
                  <a:pt x="1075964" y="1544022"/>
                  <a:pt x="1067121" y="1547812"/>
                </a:cubicBezTo>
                <a:cubicBezTo>
                  <a:pt x="1063858" y="1549210"/>
                  <a:pt x="1060920" y="1551329"/>
                  <a:pt x="1057596" y="1552575"/>
                </a:cubicBezTo>
                <a:cubicBezTo>
                  <a:pt x="1050688" y="1555166"/>
                  <a:pt x="1037484" y="1556468"/>
                  <a:pt x="1031402" y="1557337"/>
                </a:cubicBezTo>
                <a:cubicBezTo>
                  <a:pt x="1029021" y="1558131"/>
                  <a:pt x="1026565" y="1558730"/>
                  <a:pt x="1024258" y="1559719"/>
                </a:cubicBezTo>
                <a:cubicBezTo>
                  <a:pt x="1020995" y="1561117"/>
                  <a:pt x="1018057" y="1563235"/>
                  <a:pt x="1014733" y="1564481"/>
                </a:cubicBezTo>
                <a:cubicBezTo>
                  <a:pt x="1011669" y="1565630"/>
                  <a:pt x="1008383" y="1566068"/>
                  <a:pt x="1005208" y="1566862"/>
                </a:cubicBezTo>
                <a:cubicBezTo>
                  <a:pt x="1002033" y="1570037"/>
                  <a:pt x="999275" y="1573693"/>
                  <a:pt x="995683" y="1576387"/>
                </a:cubicBezTo>
                <a:cubicBezTo>
                  <a:pt x="990973" y="1579920"/>
                  <a:pt x="984533" y="1581691"/>
                  <a:pt x="979014" y="1583531"/>
                </a:cubicBezTo>
                <a:cubicBezTo>
                  <a:pt x="977427" y="1587500"/>
                  <a:pt x="975988" y="1591531"/>
                  <a:pt x="974252" y="1595437"/>
                </a:cubicBezTo>
                <a:cubicBezTo>
                  <a:pt x="972810" y="1598681"/>
                  <a:pt x="970887" y="1601699"/>
                  <a:pt x="969489" y="1604962"/>
                </a:cubicBezTo>
                <a:cubicBezTo>
                  <a:pt x="967014" y="1610737"/>
                  <a:pt x="967576" y="1614674"/>
                  <a:pt x="962346" y="1619250"/>
                </a:cubicBezTo>
                <a:cubicBezTo>
                  <a:pt x="958038" y="1623019"/>
                  <a:pt x="952105" y="1624728"/>
                  <a:pt x="948058" y="1628775"/>
                </a:cubicBezTo>
                <a:cubicBezTo>
                  <a:pt x="931457" y="1645376"/>
                  <a:pt x="940305" y="1641428"/>
                  <a:pt x="924246" y="1645444"/>
                </a:cubicBezTo>
                <a:cubicBezTo>
                  <a:pt x="907869" y="1656361"/>
                  <a:pt x="915388" y="1653159"/>
                  <a:pt x="902814" y="1657350"/>
                </a:cubicBezTo>
                <a:cubicBezTo>
                  <a:pt x="898642" y="1654568"/>
                  <a:pt x="892139" y="1652343"/>
                  <a:pt x="893289" y="1645444"/>
                </a:cubicBezTo>
                <a:cubicBezTo>
                  <a:pt x="893759" y="1642621"/>
                  <a:pt x="896464" y="1640681"/>
                  <a:pt x="898052" y="1638300"/>
                </a:cubicBezTo>
                <a:cubicBezTo>
                  <a:pt x="899048" y="1630329"/>
                  <a:pt x="902981" y="1613589"/>
                  <a:pt x="898052" y="1604962"/>
                </a:cubicBezTo>
                <a:cubicBezTo>
                  <a:pt x="896807" y="1602783"/>
                  <a:pt x="893153" y="1603703"/>
                  <a:pt x="890908" y="1602581"/>
                </a:cubicBezTo>
                <a:cubicBezTo>
                  <a:pt x="888348" y="1601301"/>
                  <a:pt x="886379" y="1598981"/>
                  <a:pt x="883764" y="1597819"/>
                </a:cubicBezTo>
                <a:cubicBezTo>
                  <a:pt x="858260" y="1586484"/>
                  <a:pt x="878501" y="1599071"/>
                  <a:pt x="862333" y="1588294"/>
                </a:cubicBezTo>
                <a:cubicBezTo>
                  <a:pt x="859952" y="1584325"/>
                  <a:pt x="856097" y="1580926"/>
                  <a:pt x="855189" y="1576387"/>
                </a:cubicBezTo>
                <a:cubicBezTo>
                  <a:pt x="853290" y="1566889"/>
                  <a:pt x="860104" y="1561542"/>
                  <a:pt x="864714" y="1554956"/>
                </a:cubicBezTo>
                <a:cubicBezTo>
                  <a:pt x="867996" y="1550267"/>
                  <a:pt x="874239" y="1540669"/>
                  <a:pt x="874239" y="1540669"/>
                </a:cubicBezTo>
                <a:cubicBezTo>
                  <a:pt x="869075" y="1509682"/>
                  <a:pt x="877246" y="1537284"/>
                  <a:pt x="864714" y="1521619"/>
                </a:cubicBezTo>
                <a:cubicBezTo>
                  <a:pt x="863146" y="1519659"/>
                  <a:pt x="863725" y="1516564"/>
                  <a:pt x="862333" y="1514475"/>
                </a:cubicBezTo>
                <a:cubicBezTo>
                  <a:pt x="859700" y="1510525"/>
                  <a:pt x="852439" y="1504766"/>
                  <a:pt x="848046" y="1502569"/>
                </a:cubicBezTo>
                <a:cubicBezTo>
                  <a:pt x="845801" y="1501446"/>
                  <a:pt x="843283" y="1500981"/>
                  <a:pt x="840902" y="1500187"/>
                </a:cubicBezTo>
                <a:cubicBezTo>
                  <a:pt x="832964" y="1500981"/>
                  <a:pt x="824958" y="1501258"/>
                  <a:pt x="817089" y="1502569"/>
                </a:cubicBezTo>
                <a:cubicBezTo>
                  <a:pt x="810633" y="1503645"/>
                  <a:pt x="804457" y="1506047"/>
                  <a:pt x="798039" y="1507331"/>
                </a:cubicBezTo>
                <a:cubicBezTo>
                  <a:pt x="792536" y="1508432"/>
                  <a:pt x="786927" y="1508918"/>
                  <a:pt x="781371" y="1509712"/>
                </a:cubicBezTo>
                <a:cubicBezTo>
                  <a:pt x="778990" y="1510506"/>
                  <a:pt x="776737" y="1512094"/>
                  <a:pt x="774227" y="1512094"/>
                </a:cubicBezTo>
                <a:cubicBezTo>
                  <a:pt x="765156" y="1512094"/>
                  <a:pt x="767423" y="1508918"/>
                  <a:pt x="764702" y="1502569"/>
                </a:cubicBezTo>
                <a:cubicBezTo>
                  <a:pt x="763304" y="1499306"/>
                  <a:pt x="761527" y="1496219"/>
                  <a:pt x="759939" y="1493044"/>
                </a:cubicBezTo>
                <a:cubicBezTo>
                  <a:pt x="760733" y="1483519"/>
                  <a:pt x="762321" y="1474027"/>
                  <a:pt x="762321" y="1464469"/>
                </a:cubicBezTo>
                <a:cubicBezTo>
                  <a:pt x="762321" y="1453528"/>
                  <a:pt x="760490" y="1449452"/>
                  <a:pt x="757558" y="1440656"/>
                </a:cubicBezTo>
                <a:cubicBezTo>
                  <a:pt x="740889" y="1441450"/>
                  <a:pt x="724130" y="1441124"/>
                  <a:pt x="707552" y="1443037"/>
                </a:cubicBezTo>
                <a:cubicBezTo>
                  <a:pt x="703306" y="1443527"/>
                  <a:pt x="699916" y="1447614"/>
                  <a:pt x="695646" y="1447800"/>
                </a:cubicBezTo>
                <a:cubicBezTo>
                  <a:pt x="681350" y="1448422"/>
                  <a:pt x="667071" y="1446213"/>
                  <a:pt x="652783" y="1445419"/>
                </a:cubicBezTo>
                <a:cubicBezTo>
                  <a:pt x="644101" y="1419370"/>
                  <a:pt x="657947" y="1458823"/>
                  <a:pt x="645639" y="1431131"/>
                </a:cubicBezTo>
                <a:cubicBezTo>
                  <a:pt x="641413" y="1421622"/>
                  <a:pt x="643353" y="1415045"/>
                  <a:pt x="633733" y="1409700"/>
                </a:cubicBezTo>
                <a:cubicBezTo>
                  <a:pt x="629345" y="1407262"/>
                  <a:pt x="624208" y="1406525"/>
                  <a:pt x="619446" y="1404937"/>
                </a:cubicBezTo>
                <a:lnTo>
                  <a:pt x="598014" y="1397794"/>
                </a:lnTo>
                <a:cubicBezTo>
                  <a:pt x="580060" y="1391809"/>
                  <a:pt x="602191" y="1399881"/>
                  <a:pt x="583727" y="1390650"/>
                </a:cubicBezTo>
                <a:cubicBezTo>
                  <a:pt x="581482" y="1389528"/>
                  <a:pt x="578964" y="1389063"/>
                  <a:pt x="576583" y="1388269"/>
                </a:cubicBezTo>
                <a:cubicBezTo>
                  <a:pt x="574202" y="1386681"/>
                  <a:pt x="571999" y="1384786"/>
                  <a:pt x="569439" y="1383506"/>
                </a:cubicBezTo>
                <a:cubicBezTo>
                  <a:pt x="567194" y="1382384"/>
                  <a:pt x="564256" y="1382693"/>
                  <a:pt x="562296" y="1381125"/>
                </a:cubicBezTo>
                <a:cubicBezTo>
                  <a:pt x="560061" y="1379337"/>
                  <a:pt x="559557" y="1376005"/>
                  <a:pt x="557533" y="1373981"/>
                </a:cubicBezTo>
                <a:cubicBezTo>
                  <a:pt x="555509" y="1371957"/>
                  <a:pt x="552770" y="1370806"/>
                  <a:pt x="550389" y="1369219"/>
                </a:cubicBezTo>
                <a:cubicBezTo>
                  <a:pt x="548802" y="1364456"/>
                  <a:pt x="549804" y="1357715"/>
                  <a:pt x="545627" y="1354931"/>
                </a:cubicBezTo>
                <a:cubicBezTo>
                  <a:pt x="538602" y="1350249"/>
                  <a:pt x="537069" y="1349901"/>
                  <a:pt x="531339" y="1343025"/>
                </a:cubicBezTo>
                <a:cubicBezTo>
                  <a:pt x="515197" y="1323653"/>
                  <a:pt x="542560" y="1352718"/>
                  <a:pt x="521814" y="1321594"/>
                </a:cubicBezTo>
                <a:cubicBezTo>
                  <a:pt x="515660" y="1312361"/>
                  <a:pt x="517957" y="1317165"/>
                  <a:pt x="514671" y="1307306"/>
                </a:cubicBezTo>
                <a:cubicBezTo>
                  <a:pt x="504352" y="1308100"/>
                  <a:pt x="493665" y="1306844"/>
                  <a:pt x="483714" y="1309687"/>
                </a:cubicBezTo>
                <a:cubicBezTo>
                  <a:pt x="481300" y="1310377"/>
                  <a:pt x="482901" y="1314871"/>
                  <a:pt x="481333" y="1316831"/>
                </a:cubicBezTo>
                <a:cubicBezTo>
                  <a:pt x="479545" y="1319066"/>
                  <a:pt x="476570" y="1320006"/>
                  <a:pt x="474189" y="1321594"/>
                </a:cubicBezTo>
                <a:cubicBezTo>
                  <a:pt x="459902" y="1320800"/>
                  <a:pt x="445493" y="1321236"/>
                  <a:pt x="431327" y="1319212"/>
                </a:cubicBezTo>
                <a:cubicBezTo>
                  <a:pt x="428494" y="1318807"/>
                  <a:pt x="426972" y="1315093"/>
                  <a:pt x="424183" y="1314450"/>
                </a:cubicBezTo>
                <a:cubicBezTo>
                  <a:pt x="416410" y="1312656"/>
                  <a:pt x="408308" y="1312863"/>
                  <a:pt x="400371" y="1312069"/>
                </a:cubicBezTo>
                <a:cubicBezTo>
                  <a:pt x="397990" y="1311275"/>
                  <a:pt x="395208" y="1311228"/>
                  <a:pt x="393227" y="1309687"/>
                </a:cubicBezTo>
                <a:cubicBezTo>
                  <a:pt x="387911" y="1305552"/>
                  <a:pt x="385328" y="1297530"/>
                  <a:pt x="378939" y="1295400"/>
                </a:cubicBezTo>
                <a:lnTo>
                  <a:pt x="364652" y="1290637"/>
                </a:lnTo>
                <a:cubicBezTo>
                  <a:pt x="362271" y="1289843"/>
                  <a:pt x="360008" y="1288483"/>
                  <a:pt x="357508" y="1288256"/>
                </a:cubicBezTo>
                <a:lnTo>
                  <a:pt x="331314" y="1285875"/>
                </a:lnTo>
                <a:cubicBezTo>
                  <a:pt x="317710" y="1281340"/>
                  <a:pt x="329046" y="1287235"/>
                  <a:pt x="321789" y="1276350"/>
                </a:cubicBezTo>
                <a:cubicBezTo>
                  <a:pt x="319921" y="1273548"/>
                  <a:pt x="316802" y="1271793"/>
                  <a:pt x="314646" y="1269206"/>
                </a:cubicBezTo>
                <a:cubicBezTo>
                  <a:pt x="312814" y="1267007"/>
                  <a:pt x="311715" y="1264261"/>
                  <a:pt x="309883" y="1262062"/>
                </a:cubicBezTo>
                <a:cubicBezTo>
                  <a:pt x="295873" y="1245252"/>
                  <a:pt x="310876" y="1265104"/>
                  <a:pt x="288452" y="1250156"/>
                </a:cubicBezTo>
                <a:cubicBezTo>
                  <a:pt x="279219" y="1244002"/>
                  <a:pt x="284023" y="1246299"/>
                  <a:pt x="274164" y="1243012"/>
                </a:cubicBezTo>
                <a:cubicBezTo>
                  <a:pt x="271783" y="1243806"/>
                  <a:pt x="268981" y="1243826"/>
                  <a:pt x="267021" y="1245394"/>
                </a:cubicBezTo>
                <a:cubicBezTo>
                  <a:pt x="262823" y="1248753"/>
                  <a:pt x="261446" y="1254973"/>
                  <a:pt x="259877" y="1259681"/>
                </a:cubicBezTo>
                <a:cubicBezTo>
                  <a:pt x="262258" y="1262856"/>
                  <a:pt x="264215" y="1266400"/>
                  <a:pt x="267021" y="1269206"/>
                </a:cubicBezTo>
                <a:cubicBezTo>
                  <a:pt x="276743" y="1278929"/>
                  <a:pt x="276943" y="1268020"/>
                  <a:pt x="283689" y="1288256"/>
                </a:cubicBezTo>
                <a:cubicBezTo>
                  <a:pt x="295976" y="1325113"/>
                  <a:pt x="281895" y="1287050"/>
                  <a:pt x="293214" y="1309687"/>
                </a:cubicBezTo>
                <a:cubicBezTo>
                  <a:pt x="294337" y="1311932"/>
                  <a:pt x="294028" y="1314871"/>
                  <a:pt x="295596" y="1316831"/>
                </a:cubicBezTo>
                <a:cubicBezTo>
                  <a:pt x="297384" y="1319066"/>
                  <a:pt x="300600" y="1319693"/>
                  <a:pt x="302739" y="1321594"/>
                </a:cubicBezTo>
                <a:cubicBezTo>
                  <a:pt x="307773" y="1326069"/>
                  <a:pt x="313291" y="1330277"/>
                  <a:pt x="317027" y="1335881"/>
                </a:cubicBezTo>
                <a:lnTo>
                  <a:pt x="326552" y="1350169"/>
                </a:lnTo>
                <a:cubicBezTo>
                  <a:pt x="325758" y="1354931"/>
                  <a:pt x="328683" y="1362737"/>
                  <a:pt x="324171" y="1364456"/>
                </a:cubicBezTo>
                <a:cubicBezTo>
                  <a:pt x="317069" y="1367162"/>
                  <a:pt x="250050" y="1370875"/>
                  <a:pt x="238446" y="1371600"/>
                </a:cubicBezTo>
                <a:cubicBezTo>
                  <a:pt x="236065" y="1373981"/>
                  <a:pt x="233370" y="1376086"/>
                  <a:pt x="231302" y="1378744"/>
                </a:cubicBezTo>
                <a:cubicBezTo>
                  <a:pt x="227788" y="1383262"/>
                  <a:pt x="227207" y="1391221"/>
                  <a:pt x="221777" y="1393031"/>
                </a:cubicBezTo>
                <a:lnTo>
                  <a:pt x="207489" y="1397794"/>
                </a:lnTo>
                <a:cubicBezTo>
                  <a:pt x="195207" y="1396849"/>
                  <a:pt x="163615" y="1392688"/>
                  <a:pt x="150339" y="1397794"/>
                </a:cubicBezTo>
                <a:cubicBezTo>
                  <a:pt x="147026" y="1399068"/>
                  <a:pt x="147640" y="1404431"/>
                  <a:pt x="145577" y="1407319"/>
                </a:cubicBezTo>
                <a:cubicBezTo>
                  <a:pt x="143620" y="1410059"/>
                  <a:pt x="141377" y="1412827"/>
                  <a:pt x="138433" y="1414462"/>
                </a:cubicBezTo>
                <a:cubicBezTo>
                  <a:pt x="134045" y="1416900"/>
                  <a:pt x="128636" y="1416980"/>
                  <a:pt x="124146" y="1419225"/>
                </a:cubicBezTo>
                <a:lnTo>
                  <a:pt x="109858" y="1426369"/>
                </a:lnTo>
                <a:cubicBezTo>
                  <a:pt x="83664" y="1425575"/>
                  <a:pt x="52601" y="1439219"/>
                  <a:pt x="31277" y="1423987"/>
                </a:cubicBezTo>
                <a:cubicBezTo>
                  <a:pt x="15722" y="1412876"/>
                  <a:pt x="27589" y="1385923"/>
                  <a:pt x="26514" y="1366837"/>
                </a:cubicBezTo>
                <a:cubicBezTo>
                  <a:pt x="24414" y="1329556"/>
                  <a:pt x="24366" y="1292167"/>
                  <a:pt x="21752" y="1254919"/>
                </a:cubicBezTo>
                <a:cubicBezTo>
                  <a:pt x="21185" y="1246844"/>
                  <a:pt x="18396" y="1239078"/>
                  <a:pt x="16989" y="1231106"/>
                </a:cubicBezTo>
                <a:cubicBezTo>
                  <a:pt x="15086" y="1220324"/>
                  <a:pt x="12359" y="1193399"/>
                  <a:pt x="9846" y="1185862"/>
                </a:cubicBezTo>
                <a:lnTo>
                  <a:pt x="5083" y="1171575"/>
                </a:lnTo>
                <a:cubicBezTo>
                  <a:pt x="4289" y="1169194"/>
                  <a:pt x="3115" y="1166907"/>
                  <a:pt x="2702" y="1164431"/>
                </a:cubicBezTo>
                <a:lnTo>
                  <a:pt x="321" y="1150144"/>
                </a:lnTo>
                <a:cubicBezTo>
                  <a:pt x="1115" y="1139031"/>
                  <a:pt x="0" y="1127614"/>
                  <a:pt x="2702" y="1116806"/>
                </a:cubicBezTo>
                <a:cubicBezTo>
                  <a:pt x="3396" y="1114030"/>
                  <a:pt x="7647" y="1113876"/>
                  <a:pt x="9846" y="1112044"/>
                </a:cubicBezTo>
                <a:cubicBezTo>
                  <a:pt x="16719" y="1106317"/>
                  <a:pt x="17071" y="1104778"/>
                  <a:pt x="21752" y="1097756"/>
                </a:cubicBezTo>
                <a:cubicBezTo>
                  <a:pt x="21352" y="1086560"/>
                  <a:pt x="22018" y="1024738"/>
                  <a:pt x="14608" y="1002506"/>
                </a:cubicBezTo>
                <a:cubicBezTo>
                  <a:pt x="6945" y="979515"/>
                  <a:pt x="19232" y="1015255"/>
                  <a:pt x="7464" y="985837"/>
                </a:cubicBezTo>
                <a:cubicBezTo>
                  <a:pt x="5600" y="981176"/>
                  <a:pt x="2702" y="971550"/>
                  <a:pt x="2702" y="971550"/>
                </a:cubicBezTo>
                <a:cubicBezTo>
                  <a:pt x="3496" y="954881"/>
                  <a:pt x="3013" y="938103"/>
                  <a:pt x="5083" y="921544"/>
                </a:cubicBezTo>
                <a:cubicBezTo>
                  <a:pt x="5438" y="918704"/>
                  <a:pt x="8719" y="917031"/>
                  <a:pt x="9846" y="914400"/>
                </a:cubicBezTo>
                <a:cubicBezTo>
                  <a:pt x="11135" y="911392"/>
                  <a:pt x="11328" y="908022"/>
                  <a:pt x="12227" y="904875"/>
                </a:cubicBezTo>
                <a:cubicBezTo>
                  <a:pt x="12917" y="902461"/>
                  <a:pt x="13948" y="900153"/>
                  <a:pt x="14608" y="897731"/>
                </a:cubicBezTo>
                <a:cubicBezTo>
                  <a:pt x="16330" y="891416"/>
                  <a:pt x="17783" y="885031"/>
                  <a:pt x="19371" y="878681"/>
                </a:cubicBezTo>
                <a:cubicBezTo>
                  <a:pt x="20165" y="875506"/>
                  <a:pt x="18647" y="870191"/>
                  <a:pt x="21752" y="869156"/>
                </a:cubicBezTo>
                <a:lnTo>
                  <a:pt x="36039" y="864394"/>
                </a:lnTo>
                <a:cubicBezTo>
                  <a:pt x="41595" y="865188"/>
                  <a:pt x="47497" y="864691"/>
                  <a:pt x="52708" y="866775"/>
                </a:cubicBezTo>
                <a:cubicBezTo>
                  <a:pt x="55999" y="868092"/>
                  <a:pt x="62977" y="877788"/>
                  <a:pt x="64614" y="881062"/>
                </a:cubicBezTo>
                <a:cubicBezTo>
                  <a:pt x="65737" y="883307"/>
                  <a:pt x="65221" y="886431"/>
                  <a:pt x="66996" y="888206"/>
                </a:cubicBezTo>
                <a:cubicBezTo>
                  <a:pt x="71043" y="892253"/>
                  <a:pt x="81283" y="897731"/>
                  <a:pt x="81283" y="897731"/>
                </a:cubicBezTo>
                <a:cubicBezTo>
                  <a:pt x="86046" y="896937"/>
                  <a:pt x="91615" y="898119"/>
                  <a:pt x="95571" y="895350"/>
                </a:cubicBezTo>
                <a:cubicBezTo>
                  <a:pt x="100260" y="892068"/>
                  <a:pt x="105096" y="881062"/>
                  <a:pt x="105096" y="881062"/>
                </a:cubicBezTo>
                <a:cubicBezTo>
                  <a:pt x="110752" y="864093"/>
                  <a:pt x="104835" y="883595"/>
                  <a:pt x="109858" y="850106"/>
                </a:cubicBezTo>
                <a:cubicBezTo>
                  <a:pt x="111059" y="842101"/>
                  <a:pt x="114621" y="826294"/>
                  <a:pt x="114621" y="826294"/>
                </a:cubicBezTo>
                <a:cubicBezTo>
                  <a:pt x="113827" y="818356"/>
                  <a:pt x="113452" y="810366"/>
                  <a:pt x="112239" y="802481"/>
                </a:cubicBezTo>
                <a:cubicBezTo>
                  <a:pt x="111857" y="800000"/>
                  <a:pt x="110548" y="797751"/>
                  <a:pt x="109858" y="795337"/>
                </a:cubicBezTo>
                <a:cubicBezTo>
                  <a:pt x="103881" y="774416"/>
                  <a:pt x="110803" y="795789"/>
                  <a:pt x="105096" y="778669"/>
                </a:cubicBezTo>
                <a:cubicBezTo>
                  <a:pt x="106683" y="773113"/>
                  <a:pt x="107712" y="767365"/>
                  <a:pt x="109858" y="762000"/>
                </a:cubicBezTo>
                <a:cubicBezTo>
                  <a:pt x="110921" y="759343"/>
                  <a:pt x="112789" y="757055"/>
                  <a:pt x="114621" y="754856"/>
                </a:cubicBezTo>
                <a:cubicBezTo>
                  <a:pt x="116777" y="752269"/>
                  <a:pt x="118962" y="749580"/>
                  <a:pt x="121764" y="747712"/>
                </a:cubicBezTo>
                <a:cubicBezTo>
                  <a:pt x="123853" y="746320"/>
                  <a:pt x="126415" y="745624"/>
                  <a:pt x="128908" y="745331"/>
                </a:cubicBezTo>
                <a:cubicBezTo>
                  <a:pt x="139973" y="744029"/>
                  <a:pt x="151133" y="743744"/>
                  <a:pt x="162246" y="742950"/>
                </a:cubicBezTo>
                <a:cubicBezTo>
                  <a:pt x="164627" y="742156"/>
                  <a:pt x="166976" y="741259"/>
                  <a:pt x="169389" y="740569"/>
                </a:cubicBezTo>
                <a:cubicBezTo>
                  <a:pt x="175424" y="738844"/>
                  <a:pt x="180353" y="738251"/>
                  <a:pt x="186058" y="735806"/>
                </a:cubicBezTo>
                <a:cubicBezTo>
                  <a:pt x="189321" y="734408"/>
                  <a:pt x="192408" y="732631"/>
                  <a:pt x="195583" y="731044"/>
                </a:cubicBezTo>
                <a:cubicBezTo>
                  <a:pt x="196389" y="731145"/>
                  <a:pt x="216695" y="732418"/>
                  <a:pt x="221777" y="735806"/>
                </a:cubicBezTo>
                <a:cubicBezTo>
                  <a:pt x="224579" y="737674"/>
                  <a:pt x="225977" y="741315"/>
                  <a:pt x="228921" y="742950"/>
                </a:cubicBezTo>
                <a:cubicBezTo>
                  <a:pt x="233309" y="745388"/>
                  <a:pt x="243208" y="747712"/>
                  <a:pt x="243208" y="747712"/>
                </a:cubicBezTo>
                <a:cubicBezTo>
                  <a:pt x="249654" y="752010"/>
                  <a:pt x="252320" y="754214"/>
                  <a:pt x="259877" y="757237"/>
                </a:cubicBezTo>
                <a:cubicBezTo>
                  <a:pt x="281129" y="765738"/>
                  <a:pt x="267564" y="757601"/>
                  <a:pt x="281308" y="766762"/>
                </a:cubicBezTo>
                <a:cubicBezTo>
                  <a:pt x="293600" y="762665"/>
                  <a:pt x="293514" y="765281"/>
                  <a:pt x="286071" y="742950"/>
                </a:cubicBezTo>
                <a:cubicBezTo>
                  <a:pt x="282162" y="731222"/>
                  <a:pt x="275705" y="728032"/>
                  <a:pt x="267021" y="721519"/>
                </a:cubicBezTo>
                <a:cubicBezTo>
                  <a:pt x="269249" y="670270"/>
                  <a:pt x="271031" y="669620"/>
                  <a:pt x="267021" y="621506"/>
                </a:cubicBezTo>
                <a:cubicBezTo>
                  <a:pt x="266273" y="612537"/>
                  <a:pt x="262670" y="603691"/>
                  <a:pt x="259877" y="595312"/>
                </a:cubicBezTo>
                <a:cubicBezTo>
                  <a:pt x="259876" y="595308"/>
                  <a:pt x="255116" y="581028"/>
                  <a:pt x="255114" y="581025"/>
                </a:cubicBezTo>
                <a:lnTo>
                  <a:pt x="250352" y="573881"/>
                </a:lnTo>
                <a:cubicBezTo>
                  <a:pt x="248764" y="530225"/>
                  <a:pt x="247735" y="486544"/>
                  <a:pt x="245589" y="442912"/>
                </a:cubicBezTo>
                <a:cubicBezTo>
                  <a:pt x="245034" y="431630"/>
                  <a:pt x="241978" y="424931"/>
                  <a:pt x="238446" y="414337"/>
                </a:cubicBezTo>
                <a:lnTo>
                  <a:pt x="236064" y="407194"/>
                </a:lnTo>
                <a:cubicBezTo>
                  <a:pt x="235270" y="399256"/>
                  <a:pt x="234811" y="391278"/>
                  <a:pt x="233683" y="383381"/>
                </a:cubicBezTo>
                <a:cubicBezTo>
                  <a:pt x="232783" y="377079"/>
                  <a:pt x="228198" y="364546"/>
                  <a:pt x="226539" y="359569"/>
                </a:cubicBezTo>
                <a:cubicBezTo>
                  <a:pt x="225745" y="357188"/>
                  <a:pt x="225550" y="354514"/>
                  <a:pt x="224158" y="352425"/>
                </a:cubicBezTo>
                <a:lnTo>
                  <a:pt x="214633" y="338137"/>
                </a:lnTo>
                <a:lnTo>
                  <a:pt x="207489" y="316706"/>
                </a:lnTo>
                <a:lnTo>
                  <a:pt x="205108" y="309562"/>
                </a:lnTo>
                <a:cubicBezTo>
                  <a:pt x="205902" y="292100"/>
                  <a:pt x="206148" y="274604"/>
                  <a:pt x="207489" y="257175"/>
                </a:cubicBezTo>
                <a:cubicBezTo>
                  <a:pt x="207864" y="252301"/>
                  <a:pt x="210418" y="243878"/>
                  <a:pt x="214633" y="240506"/>
                </a:cubicBezTo>
                <a:cubicBezTo>
                  <a:pt x="216593" y="238938"/>
                  <a:pt x="219396" y="238919"/>
                  <a:pt x="221777" y="238125"/>
                </a:cubicBezTo>
                <a:cubicBezTo>
                  <a:pt x="224158" y="236537"/>
                  <a:pt x="226722" y="235194"/>
                  <a:pt x="228921" y="233362"/>
                </a:cubicBezTo>
                <a:cubicBezTo>
                  <a:pt x="234840" y="228429"/>
                  <a:pt x="238794" y="223000"/>
                  <a:pt x="243208" y="216694"/>
                </a:cubicBezTo>
                <a:cubicBezTo>
                  <a:pt x="246490" y="212005"/>
                  <a:pt x="252733" y="202406"/>
                  <a:pt x="252733" y="202406"/>
                </a:cubicBezTo>
                <a:cubicBezTo>
                  <a:pt x="256898" y="185745"/>
                  <a:pt x="251805" y="199177"/>
                  <a:pt x="262258" y="185737"/>
                </a:cubicBezTo>
                <a:cubicBezTo>
                  <a:pt x="265772" y="181219"/>
                  <a:pt x="268608" y="176212"/>
                  <a:pt x="271783" y="171450"/>
                </a:cubicBezTo>
                <a:lnTo>
                  <a:pt x="276546" y="164306"/>
                </a:lnTo>
                <a:cubicBezTo>
                  <a:pt x="278133" y="161925"/>
                  <a:pt x="279284" y="159186"/>
                  <a:pt x="281308" y="157162"/>
                </a:cubicBezTo>
                <a:lnTo>
                  <a:pt x="288452" y="150019"/>
                </a:lnTo>
                <a:cubicBezTo>
                  <a:pt x="290039" y="146844"/>
                  <a:pt x="292822" y="144022"/>
                  <a:pt x="293214" y="140494"/>
                </a:cubicBezTo>
                <a:cubicBezTo>
                  <a:pt x="293661" y="136471"/>
                  <a:pt x="291815" y="132514"/>
                  <a:pt x="290833" y="128587"/>
                </a:cubicBezTo>
                <a:cubicBezTo>
                  <a:pt x="290224" y="126152"/>
                  <a:pt x="290227" y="123219"/>
                  <a:pt x="288452" y="121444"/>
                </a:cubicBezTo>
                <a:cubicBezTo>
                  <a:pt x="286677" y="119669"/>
                  <a:pt x="283502" y="120281"/>
                  <a:pt x="281308" y="119062"/>
                </a:cubicBezTo>
                <a:cubicBezTo>
                  <a:pt x="276305" y="116282"/>
                  <a:pt x="271783" y="112712"/>
                  <a:pt x="267021" y="109537"/>
                </a:cubicBezTo>
                <a:lnTo>
                  <a:pt x="267021" y="109537"/>
                </a:lnTo>
                <a:cubicBezTo>
                  <a:pt x="264640" y="106362"/>
                  <a:pt x="262153" y="103263"/>
                  <a:pt x="259877" y="100012"/>
                </a:cubicBezTo>
                <a:cubicBezTo>
                  <a:pt x="256595" y="95323"/>
                  <a:pt x="254399" y="89772"/>
                  <a:pt x="250352" y="85725"/>
                </a:cubicBezTo>
                <a:lnTo>
                  <a:pt x="243208" y="78581"/>
                </a:lnTo>
                <a:cubicBezTo>
                  <a:pt x="237411" y="61189"/>
                  <a:pt x="239664" y="69164"/>
                  <a:pt x="236064" y="54769"/>
                </a:cubicBezTo>
                <a:cubicBezTo>
                  <a:pt x="236858" y="43656"/>
                  <a:pt x="229241" y="27707"/>
                  <a:pt x="238446" y="21431"/>
                </a:cubicBezTo>
                <a:cubicBezTo>
                  <a:pt x="252234" y="12030"/>
                  <a:pt x="271814" y="20330"/>
                  <a:pt x="288452" y="19050"/>
                </a:cubicBezTo>
                <a:cubicBezTo>
                  <a:pt x="292487" y="18740"/>
                  <a:pt x="296333" y="17093"/>
                  <a:pt x="300358" y="16669"/>
                </a:cubicBezTo>
                <a:cubicBezTo>
                  <a:pt x="325967" y="13973"/>
                  <a:pt x="371652" y="12769"/>
                  <a:pt x="393227" y="11906"/>
                </a:cubicBezTo>
                <a:cubicBezTo>
                  <a:pt x="394814" y="9525"/>
                  <a:pt x="395332" y="5825"/>
                  <a:pt x="397989" y="4762"/>
                </a:cubicBezTo>
                <a:cubicBezTo>
                  <a:pt x="403931" y="2385"/>
                  <a:pt x="410656" y="2837"/>
                  <a:pt x="417039" y="2381"/>
                </a:cubicBezTo>
                <a:cubicBezTo>
                  <a:pt x="432893" y="1249"/>
                  <a:pt x="448789" y="794"/>
                  <a:pt x="464664" y="0"/>
                </a:cubicBezTo>
                <a:cubicBezTo>
                  <a:pt x="471014" y="794"/>
                  <a:pt x="477772" y="4"/>
                  <a:pt x="483714" y="2381"/>
                </a:cubicBezTo>
                <a:cubicBezTo>
                  <a:pt x="488246" y="4194"/>
                  <a:pt x="488996" y="13317"/>
                  <a:pt x="490858" y="16669"/>
                </a:cubicBezTo>
                <a:cubicBezTo>
                  <a:pt x="495045" y="24206"/>
                  <a:pt x="502176" y="33347"/>
                  <a:pt x="507527" y="40481"/>
                </a:cubicBezTo>
                <a:cubicBezTo>
                  <a:pt x="509114" y="45244"/>
                  <a:pt x="511417" y="49825"/>
                  <a:pt x="512289" y="54769"/>
                </a:cubicBezTo>
                <a:cubicBezTo>
                  <a:pt x="515547" y="73232"/>
                  <a:pt x="516676" y="138864"/>
                  <a:pt x="517052" y="142875"/>
                </a:cubicBezTo>
                <a:cubicBezTo>
                  <a:pt x="517521" y="147873"/>
                  <a:pt x="520596" y="152292"/>
                  <a:pt x="521814" y="157162"/>
                </a:cubicBezTo>
                <a:cubicBezTo>
                  <a:pt x="524890" y="169463"/>
                  <a:pt x="522381" y="163964"/>
                  <a:pt x="528958" y="173831"/>
                </a:cubicBezTo>
                <a:cubicBezTo>
                  <a:pt x="535308" y="173037"/>
                  <a:pt x="544974" y="177084"/>
                  <a:pt x="548008" y="171450"/>
                </a:cubicBezTo>
                <a:cubicBezTo>
                  <a:pt x="552806" y="162539"/>
                  <a:pt x="546709" y="146121"/>
                  <a:pt x="543246" y="135731"/>
                </a:cubicBezTo>
                <a:cubicBezTo>
                  <a:pt x="544040" y="133350"/>
                  <a:pt x="543852" y="130362"/>
                  <a:pt x="545627" y="128587"/>
                </a:cubicBezTo>
                <a:cubicBezTo>
                  <a:pt x="548137" y="126077"/>
                  <a:pt x="552070" y="125586"/>
                  <a:pt x="555152" y="123825"/>
                </a:cubicBezTo>
                <a:cubicBezTo>
                  <a:pt x="557637" y="122405"/>
                  <a:pt x="559915" y="120650"/>
                  <a:pt x="562296" y="119062"/>
                </a:cubicBezTo>
                <a:cubicBezTo>
                  <a:pt x="565646" y="114037"/>
                  <a:pt x="568895" y="108153"/>
                  <a:pt x="574202" y="104775"/>
                </a:cubicBezTo>
                <a:cubicBezTo>
                  <a:pt x="586558" y="96912"/>
                  <a:pt x="590799" y="95531"/>
                  <a:pt x="602777" y="92869"/>
                </a:cubicBezTo>
                <a:cubicBezTo>
                  <a:pt x="606728" y="91991"/>
                  <a:pt x="610714" y="91281"/>
                  <a:pt x="614683" y="90487"/>
                </a:cubicBezTo>
                <a:cubicBezTo>
                  <a:pt x="622621" y="91281"/>
                  <a:pt x="630655" y="91399"/>
                  <a:pt x="638496" y="92869"/>
                </a:cubicBezTo>
                <a:cubicBezTo>
                  <a:pt x="643430" y="93794"/>
                  <a:pt x="648021" y="96044"/>
                  <a:pt x="652783" y="97631"/>
                </a:cubicBezTo>
                <a:lnTo>
                  <a:pt x="659927" y="100012"/>
                </a:lnTo>
                <a:cubicBezTo>
                  <a:pt x="662308" y="100806"/>
                  <a:pt x="664569" y="102186"/>
                  <a:pt x="667071" y="102394"/>
                </a:cubicBezTo>
                <a:lnTo>
                  <a:pt x="695646" y="104775"/>
                </a:lnTo>
                <a:cubicBezTo>
                  <a:pt x="700064" y="140124"/>
                  <a:pt x="695327" y="112338"/>
                  <a:pt x="700408" y="130969"/>
                </a:cubicBezTo>
                <a:cubicBezTo>
                  <a:pt x="706704" y="154053"/>
                  <a:pt x="701174" y="144023"/>
                  <a:pt x="709933" y="157162"/>
                </a:cubicBezTo>
                <a:cubicBezTo>
                  <a:pt x="710727" y="159543"/>
                  <a:pt x="710746" y="162346"/>
                  <a:pt x="712314" y="164306"/>
                </a:cubicBezTo>
                <a:cubicBezTo>
                  <a:pt x="714102" y="166541"/>
                  <a:pt x="717259" y="167237"/>
                  <a:pt x="719458" y="169069"/>
                </a:cubicBezTo>
                <a:cubicBezTo>
                  <a:pt x="737794" y="184348"/>
                  <a:pt x="716008" y="169149"/>
                  <a:pt x="733746" y="180975"/>
                </a:cubicBezTo>
                <a:cubicBezTo>
                  <a:pt x="742973" y="208659"/>
                  <a:pt x="744655" y="208063"/>
                  <a:pt x="736127" y="252412"/>
                </a:cubicBezTo>
                <a:cubicBezTo>
                  <a:pt x="735457" y="255898"/>
                  <a:pt x="729865" y="255777"/>
                  <a:pt x="726602" y="257175"/>
                </a:cubicBezTo>
                <a:cubicBezTo>
                  <a:pt x="718983" y="260440"/>
                  <a:pt x="716494" y="259701"/>
                  <a:pt x="707552" y="261937"/>
                </a:cubicBezTo>
                <a:cubicBezTo>
                  <a:pt x="705117" y="262546"/>
                  <a:pt x="702789" y="263525"/>
                  <a:pt x="700408" y="264319"/>
                </a:cubicBezTo>
                <a:lnTo>
                  <a:pt x="690883" y="278606"/>
                </a:lnTo>
                <a:lnTo>
                  <a:pt x="686121" y="285750"/>
                </a:lnTo>
                <a:cubicBezTo>
                  <a:pt x="687272" y="291506"/>
                  <a:pt x="689969" y="307551"/>
                  <a:pt x="693264" y="311944"/>
                </a:cubicBezTo>
                <a:lnTo>
                  <a:pt x="700408" y="321469"/>
                </a:lnTo>
                <a:cubicBezTo>
                  <a:pt x="701202" y="323850"/>
                  <a:pt x="701667" y="326367"/>
                  <a:pt x="702789" y="328612"/>
                </a:cubicBezTo>
                <a:cubicBezTo>
                  <a:pt x="704069" y="331172"/>
                  <a:pt x="706390" y="333141"/>
                  <a:pt x="707552" y="335756"/>
                </a:cubicBezTo>
                <a:cubicBezTo>
                  <a:pt x="718885" y="361257"/>
                  <a:pt x="706299" y="341023"/>
                  <a:pt x="717077" y="357187"/>
                </a:cubicBezTo>
                <a:cubicBezTo>
                  <a:pt x="724221" y="356393"/>
                  <a:pt x="731689" y="357079"/>
                  <a:pt x="738508" y="354806"/>
                </a:cubicBezTo>
                <a:cubicBezTo>
                  <a:pt x="748844" y="351361"/>
                  <a:pt x="747626" y="334745"/>
                  <a:pt x="750414" y="328612"/>
                </a:cubicBezTo>
                <a:cubicBezTo>
                  <a:pt x="754035" y="320645"/>
                  <a:pt x="758312" y="321825"/>
                  <a:pt x="764702" y="319087"/>
                </a:cubicBezTo>
                <a:cubicBezTo>
                  <a:pt x="767965" y="317689"/>
                  <a:pt x="771052" y="315912"/>
                  <a:pt x="774227" y="314325"/>
                </a:cubicBezTo>
                <a:cubicBezTo>
                  <a:pt x="775814" y="311944"/>
                  <a:pt x="777569" y="309666"/>
                  <a:pt x="778989" y="307181"/>
                </a:cubicBezTo>
                <a:cubicBezTo>
                  <a:pt x="780750" y="304099"/>
                  <a:pt x="781689" y="300545"/>
                  <a:pt x="783752" y="297656"/>
                </a:cubicBezTo>
                <a:cubicBezTo>
                  <a:pt x="785710" y="294916"/>
                  <a:pt x="788515" y="292893"/>
                  <a:pt x="790896" y="290512"/>
                </a:cubicBezTo>
                <a:cubicBezTo>
                  <a:pt x="792717" y="283225"/>
                  <a:pt x="792558" y="279325"/>
                  <a:pt x="798039" y="273844"/>
                </a:cubicBezTo>
                <a:cubicBezTo>
                  <a:pt x="800063" y="271820"/>
                  <a:pt x="802802" y="270669"/>
                  <a:pt x="805183" y="269081"/>
                </a:cubicBezTo>
                <a:cubicBezTo>
                  <a:pt x="817883" y="269875"/>
                  <a:pt x="830616" y="270255"/>
                  <a:pt x="843283" y="271462"/>
                </a:cubicBezTo>
                <a:cubicBezTo>
                  <a:pt x="847312" y="271846"/>
                  <a:pt x="851399" y="272423"/>
                  <a:pt x="855189" y="273844"/>
                </a:cubicBezTo>
                <a:cubicBezTo>
                  <a:pt x="857869" y="274849"/>
                  <a:pt x="859718" y="277444"/>
                  <a:pt x="862333" y="278606"/>
                </a:cubicBezTo>
                <a:cubicBezTo>
                  <a:pt x="866921" y="280645"/>
                  <a:pt x="871858" y="281781"/>
                  <a:pt x="876621" y="283369"/>
                </a:cubicBezTo>
                <a:cubicBezTo>
                  <a:pt x="879002" y="284163"/>
                  <a:pt x="881279" y="285395"/>
                  <a:pt x="883764" y="285750"/>
                </a:cubicBezTo>
                <a:lnTo>
                  <a:pt x="900433" y="288131"/>
                </a:lnTo>
                <a:cubicBezTo>
                  <a:pt x="902814" y="288925"/>
                  <a:pt x="905383" y="289293"/>
                  <a:pt x="907577" y="290512"/>
                </a:cubicBezTo>
                <a:cubicBezTo>
                  <a:pt x="912580" y="293292"/>
                  <a:pt x="921864" y="300037"/>
                  <a:pt x="921864" y="300037"/>
                </a:cubicBezTo>
                <a:cubicBezTo>
                  <a:pt x="923452" y="302418"/>
                  <a:pt x="925207" y="304696"/>
                  <a:pt x="926627" y="307181"/>
                </a:cubicBezTo>
                <a:cubicBezTo>
                  <a:pt x="928388" y="310263"/>
                  <a:pt x="929326" y="313817"/>
                  <a:pt x="931389" y="316706"/>
                </a:cubicBezTo>
                <a:cubicBezTo>
                  <a:pt x="933346" y="319446"/>
                  <a:pt x="936152" y="321469"/>
                  <a:pt x="938533" y="323850"/>
                </a:cubicBezTo>
                <a:cubicBezTo>
                  <a:pt x="939327" y="326231"/>
                  <a:pt x="940914" y="328484"/>
                  <a:pt x="940914" y="330994"/>
                </a:cubicBezTo>
                <a:cubicBezTo>
                  <a:pt x="940914" y="335822"/>
                  <a:pt x="940060" y="340701"/>
                  <a:pt x="938533" y="345281"/>
                </a:cubicBezTo>
                <a:cubicBezTo>
                  <a:pt x="936221" y="352216"/>
                  <a:pt x="921236" y="364082"/>
                  <a:pt x="919483" y="366712"/>
                </a:cubicBezTo>
                <a:cubicBezTo>
                  <a:pt x="914945" y="373520"/>
                  <a:pt x="907425" y="385814"/>
                  <a:pt x="900433" y="388144"/>
                </a:cubicBezTo>
                <a:lnTo>
                  <a:pt x="893289" y="390525"/>
                </a:lnTo>
                <a:cubicBezTo>
                  <a:pt x="876913" y="401442"/>
                  <a:pt x="884432" y="398240"/>
                  <a:pt x="871858" y="402431"/>
                </a:cubicBezTo>
                <a:cubicBezTo>
                  <a:pt x="870271" y="404812"/>
                  <a:pt x="869331" y="407787"/>
                  <a:pt x="867096" y="409575"/>
                </a:cubicBezTo>
                <a:cubicBezTo>
                  <a:pt x="865136" y="411143"/>
                  <a:pt x="862197" y="410833"/>
                  <a:pt x="859952" y="411956"/>
                </a:cubicBezTo>
                <a:cubicBezTo>
                  <a:pt x="853323" y="415270"/>
                  <a:pt x="850929" y="418598"/>
                  <a:pt x="845664" y="423862"/>
                </a:cubicBezTo>
                <a:cubicBezTo>
                  <a:pt x="846458" y="426243"/>
                  <a:pt x="846003" y="429547"/>
                  <a:pt x="848046" y="431006"/>
                </a:cubicBezTo>
                <a:cubicBezTo>
                  <a:pt x="852131" y="433924"/>
                  <a:pt x="862333" y="435769"/>
                  <a:pt x="862333" y="435769"/>
                </a:cubicBezTo>
                <a:cubicBezTo>
                  <a:pt x="883221" y="456654"/>
                  <a:pt x="856714" y="431084"/>
                  <a:pt x="876621" y="447675"/>
                </a:cubicBezTo>
                <a:cubicBezTo>
                  <a:pt x="894948" y="462949"/>
                  <a:pt x="873177" y="447762"/>
                  <a:pt x="890908" y="459581"/>
                </a:cubicBezTo>
                <a:cubicBezTo>
                  <a:pt x="892496" y="461962"/>
                  <a:pt x="894509" y="464110"/>
                  <a:pt x="895671" y="466725"/>
                </a:cubicBezTo>
                <a:cubicBezTo>
                  <a:pt x="907006" y="492229"/>
                  <a:pt x="894417" y="471988"/>
                  <a:pt x="905196" y="488156"/>
                </a:cubicBezTo>
                <a:cubicBezTo>
                  <a:pt x="904402" y="497681"/>
                  <a:pt x="904689" y="507359"/>
                  <a:pt x="902814" y="516731"/>
                </a:cubicBezTo>
                <a:cubicBezTo>
                  <a:pt x="902253" y="519537"/>
                  <a:pt x="900206" y="521990"/>
                  <a:pt x="898052" y="523875"/>
                </a:cubicBezTo>
                <a:cubicBezTo>
                  <a:pt x="893744" y="527644"/>
                  <a:pt x="883764" y="533400"/>
                  <a:pt x="883764" y="533400"/>
                </a:cubicBezTo>
                <a:cubicBezTo>
                  <a:pt x="882177" y="535781"/>
                  <a:pt x="881026" y="538520"/>
                  <a:pt x="879002" y="540544"/>
                </a:cubicBezTo>
                <a:cubicBezTo>
                  <a:pt x="875639" y="543907"/>
                  <a:pt x="866064" y="548203"/>
                  <a:pt x="862333" y="550069"/>
                </a:cubicBezTo>
                <a:cubicBezTo>
                  <a:pt x="861539" y="552450"/>
                  <a:pt x="861520" y="555252"/>
                  <a:pt x="859952" y="557212"/>
                </a:cubicBezTo>
                <a:cubicBezTo>
                  <a:pt x="856594" y="561410"/>
                  <a:pt x="850371" y="562787"/>
                  <a:pt x="845664" y="564356"/>
                </a:cubicBezTo>
                <a:cubicBezTo>
                  <a:pt x="843283" y="565944"/>
                  <a:pt x="840719" y="567287"/>
                  <a:pt x="838521" y="569119"/>
                </a:cubicBezTo>
                <a:cubicBezTo>
                  <a:pt x="825923" y="579618"/>
                  <a:pt x="827394" y="582563"/>
                  <a:pt x="833758" y="604837"/>
                </a:cubicBezTo>
                <a:cubicBezTo>
                  <a:pt x="834544" y="607589"/>
                  <a:pt x="838521" y="608012"/>
                  <a:pt x="840902" y="609600"/>
                </a:cubicBezTo>
                <a:cubicBezTo>
                  <a:pt x="844077" y="614362"/>
                  <a:pt x="845665" y="620712"/>
                  <a:pt x="850427" y="623887"/>
                </a:cubicBezTo>
                <a:cubicBezTo>
                  <a:pt x="860373" y="630518"/>
                  <a:pt x="855547" y="626626"/>
                  <a:pt x="864714" y="635794"/>
                </a:cubicBezTo>
                <a:cubicBezTo>
                  <a:pt x="865508" y="638175"/>
                  <a:pt x="865321" y="641162"/>
                  <a:pt x="867096" y="642937"/>
                </a:cubicBezTo>
                <a:cubicBezTo>
                  <a:pt x="868871" y="644712"/>
                  <a:pt x="872780" y="643277"/>
                  <a:pt x="874239" y="645319"/>
                </a:cubicBezTo>
                <a:cubicBezTo>
                  <a:pt x="877157" y="649404"/>
                  <a:pt x="876217" y="655429"/>
                  <a:pt x="879002" y="659606"/>
                </a:cubicBezTo>
                <a:lnTo>
                  <a:pt x="888527" y="673894"/>
                </a:lnTo>
                <a:cubicBezTo>
                  <a:pt x="889321" y="676275"/>
                  <a:pt x="889516" y="678949"/>
                  <a:pt x="890908" y="681037"/>
                </a:cubicBezTo>
                <a:cubicBezTo>
                  <a:pt x="892776" y="683839"/>
                  <a:pt x="896684" y="685104"/>
                  <a:pt x="898052" y="688181"/>
                </a:cubicBezTo>
                <a:cubicBezTo>
                  <a:pt x="900013" y="692593"/>
                  <a:pt x="898906" y="697888"/>
                  <a:pt x="900433" y="702469"/>
                </a:cubicBezTo>
                <a:cubicBezTo>
                  <a:pt x="901338" y="705184"/>
                  <a:pt x="903826" y="707100"/>
                  <a:pt x="905196" y="709612"/>
                </a:cubicBezTo>
                <a:cubicBezTo>
                  <a:pt x="908596" y="715845"/>
                  <a:pt x="912476" y="721927"/>
                  <a:pt x="914721" y="728662"/>
                </a:cubicBezTo>
                <a:cubicBezTo>
                  <a:pt x="926054" y="762666"/>
                  <a:pt x="914656" y="727251"/>
                  <a:pt x="921864" y="752475"/>
                </a:cubicBezTo>
                <a:cubicBezTo>
                  <a:pt x="922554" y="754889"/>
                  <a:pt x="923637" y="757184"/>
                  <a:pt x="924246" y="759619"/>
                </a:cubicBezTo>
                <a:cubicBezTo>
                  <a:pt x="925228" y="763545"/>
                  <a:pt x="924983" y="767827"/>
                  <a:pt x="926627" y="771525"/>
                </a:cubicBezTo>
                <a:cubicBezTo>
                  <a:pt x="928239" y="775152"/>
                  <a:pt x="931390" y="777875"/>
                  <a:pt x="933771" y="781050"/>
                </a:cubicBezTo>
                <a:cubicBezTo>
                  <a:pt x="936130" y="788127"/>
                  <a:pt x="937634" y="796819"/>
                  <a:pt x="943296" y="802481"/>
                </a:cubicBezTo>
                <a:cubicBezTo>
                  <a:pt x="945320" y="804505"/>
                  <a:pt x="947704" y="806402"/>
                  <a:pt x="950439" y="807244"/>
                </a:cubicBezTo>
                <a:cubicBezTo>
                  <a:pt x="958176" y="809625"/>
                  <a:pt x="966572" y="809447"/>
                  <a:pt x="974252" y="812006"/>
                </a:cubicBezTo>
                <a:cubicBezTo>
                  <a:pt x="986721" y="816162"/>
                  <a:pt x="978911" y="814032"/>
                  <a:pt x="998064" y="816769"/>
                </a:cubicBezTo>
                <a:cubicBezTo>
                  <a:pt x="1022601" y="824947"/>
                  <a:pt x="1012191" y="822085"/>
                  <a:pt x="1029021" y="826294"/>
                </a:cubicBezTo>
                <a:cubicBezTo>
                  <a:pt x="1031402" y="827881"/>
                  <a:pt x="1033604" y="829776"/>
                  <a:pt x="1036164" y="831056"/>
                </a:cubicBezTo>
                <a:cubicBezTo>
                  <a:pt x="1038409" y="832178"/>
                  <a:pt x="1041219" y="832045"/>
                  <a:pt x="1043308" y="833437"/>
                </a:cubicBezTo>
                <a:cubicBezTo>
                  <a:pt x="1046110" y="835305"/>
                  <a:pt x="1047375" y="839213"/>
                  <a:pt x="1050452" y="840581"/>
                </a:cubicBezTo>
                <a:cubicBezTo>
                  <a:pt x="1054864" y="842542"/>
                  <a:pt x="1059977" y="842168"/>
                  <a:pt x="1064739" y="842962"/>
                </a:cubicBezTo>
                <a:cubicBezTo>
                  <a:pt x="1084444" y="849532"/>
                  <a:pt x="1053680" y="839603"/>
                  <a:pt x="1095696" y="850106"/>
                </a:cubicBezTo>
                <a:cubicBezTo>
                  <a:pt x="1107656" y="853096"/>
                  <a:pt x="1102116" y="851452"/>
                  <a:pt x="1112364" y="854869"/>
                </a:cubicBezTo>
                <a:cubicBezTo>
                  <a:pt x="1117848" y="853955"/>
                  <a:pt x="1127936" y="853036"/>
                  <a:pt x="1133796" y="850106"/>
                </a:cubicBezTo>
                <a:cubicBezTo>
                  <a:pt x="1136356" y="848826"/>
                  <a:pt x="1138309" y="846471"/>
                  <a:pt x="1140939" y="845344"/>
                </a:cubicBezTo>
                <a:cubicBezTo>
                  <a:pt x="1143947" y="844055"/>
                  <a:pt x="1147329" y="843902"/>
                  <a:pt x="1150464" y="842962"/>
                </a:cubicBezTo>
                <a:cubicBezTo>
                  <a:pt x="1155272" y="841519"/>
                  <a:pt x="1159882" y="839417"/>
                  <a:pt x="1164752" y="838200"/>
                </a:cubicBezTo>
                <a:cubicBezTo>
                  <a:pt x="1167810" y="837436"/>
                  <a:pt x="1178001" y="835147"/>
                  <a:pt x="1181421" y="833437"/>
                </a:cubicBezTo>
                <a:cubicBezTo>
                  <a:pt x="1183980" y="832157"/>
                  <a:pt x="1185949" y="829837"/>
                  <a:pt x="1188564" y="828675"/>
                </a:cubicBezTo>
                <a:cubicBezTo>
                  <a:pt x="1203001" y="822259"/>
                  <a:pt x="1202162" y="824859"/>
                  <a:pt x="1217139" y="821531"/>
                </a:cubicBezTo>
                <a:cubicBezTo>
                  <a:pt x="1219589" y="820987"/>
                  <a:pt x="1221869" y="819840"/>
                  <a:pt x="1224283" y="819150"/>
                </a:cubicBezTo>
                <a:cubicBezTo>
                  <a:pt x="1227430" y="818251"/>
                  <a:pt x="1230661" y="817668"/>
                  <a:pt x="1233808" y="816769"/>
                </a:cubicBezTo>
                <a:cubicBezTo>
                  <a:pt x="1236222" y="816079"/>
                  <a:pt x="1238461" y="814698"/>
                  <a:pt x="1240952" y="814387"/>
                </a:cubicBezTo>
                <a:cubicBezTo>
                  <a:pt x="1251221" y="813103"/>
                  <a:pt x="1261589" y="812800"/>
                  <a:pt x="1271908" y="812006"/>
                </a:cubicBezTo>
                <a:cubicBezTo>
                  <a:pt x="1283517" y="794594"/>
                  <a:pt x="1269343" y="816494"/>
                  <a:pt x="1281433" y="795337"/>
                </a:cubicBezTo>
                <a:cubicBezTo>
                  <a:pt x="1282853" y="792852"/>
                  <a:pt x="1284608" y="790575"/>
                  <a:pt x="1286196" y="788194"/>
                </a:cubicBezTo>
                <a:cubicBezTo>
                  <a:pt x="1286990" y="785813"/>
                  <a:pt x="1287455" y="783295"/>
                  <a:pt x="1288577" y="781050"/>
                </a:cubicBezTo>
                <a:cubicBezTo>
                  <a:pt x="1289857" y="778490"/>
                  <a:pt x="1292739" y="776704"/>
                  <a:pt x="1293339" y="773906"/>
                </a:cubicBezTo>
                <a:cubicBezTo>
                  <a:pt x="1295176" y="765333"/>
                  <a:pt x="1292949" y="756029"/>
                  <a:pt x="1295721" y="747712"/>
                </a:cubicBezTo>
                <a:cubicBezTo>
                  <a:pt x="1296515" y="745331"/>
                  <a:pt x="1300619" y="746453"/>
                  <a:pt x="1302864" y="745331"/>
                </a:cubicBezTo>
                <a:cubicBezTo>
                  <a:pt x="1308601" y="742463"/>
                  <a:pt x="1312858" y="737058"/>
                  <a:pt x="1319533" y="735806"/>
                </a:cubicBezTo>
                <a:cubicBezTo>
                  <a:pt x="1328927" y="734045"/>
                  <a:pt x="1338583" y="734219"/>
                  <a:pt x="1348108" y="733425"/>
                </a:cubicBezTo>
                <a:cubicBezTo>
                  <a:pt x="1351283" y="732631"/>
                  <a:pt x="1354498" y="731984"/>
                  <a:pt x="1357633" y="731044"/>
                </a:cubicBezTo>
                <a:cubicBezTo>
                  <a:pt x="1362442" y="729601"/>
                  <a:pt x="1371921" y="726281"/>
                  <a:pt x="1371921" y="726281"/>
                </a:cubicBezTo>
                <a:cubicBezTo>
                  <a:pt x="1388471" y="727936"/>
                  <a:pt x="1398114" y="721355"/>
                  <a:pt x="1398114" y="738187"/>
                </a:cubicBezTo>
                <a:cubicBezTo>
                  <a:pt x="1398114" y="741334"/>
                  <a:pt x="1397078" y="760055"/>
                  <a:pt x="1393352" y="766762"/>
                </a:cubicBezTo>
                <a:cubicBezTo>
                  <a:pt x="1390572" y="771766"/>
                  <a:pt x="1383827" y="781050"/>
                  <a:pt x="1383827" y="781050"/>
                </a:cubicBezTo>
                <a:cubicBezTo>
                  <a:pt x="1384621" y="789781"/>
                  <a:pt x="1383436" y="798927"/>
                  <a:pt x="1386208" y="807244"/>
                </a:cubicBezTo>
                <a:cubicBezTo>
                  <a:pt x="1387002" y="809625"/>
                  <a:pt x="1391107" y="808503"/>
                  <a:pt x="1393352" y="809625"/>
                </a:cubicBezTo>
                <a:cubicBezTo>
                  <a:pt x="1395912" y="810905"/>
                  <a:pt x="1397881" y="813225"/>
                  <a:pt x="1400496" y="814387"/>
                </a:cubicBezTo>
                <a:cubicBezTo>
                  <a:pt x="1411820" y="819420"/>
                  <a:pt x="1417087" y="819534"/>
                  <a:pt x="1429071" y="821531"/>
                </a:cubicBezTo>
                <a:cubicBezTo>
                  <a:pt x="1431452" y="823119"/>
                  <a:pt x="1433654" y="825014"/>
                  <a:pt x="1436214" y="826294"/>
                </a:cubicBezTo>
                <a:cubicBezTo>
                  <a:pt x="1438459" y="827417"/>
                  <a:pt x="1441790" y="826715"/>
                  <a:pt x="1443358" y="828675"/>
                </a:cubicBezTo>
                <a:cubicBezTo>
                  <a:pt x="1445402" y="831231"/>
                  <a:pt x="1444840" y="835053"/>
                  <a:pt x="1445739" y="838200"/>
                </a:cubicBezTo>
                <a:cubicBezTo>
                  <a:pt x="1446429" y="840614"/>
                  <a:pt x="1447327" y="842963"/>
                  <a:pt x="1448121" y="845344"/>
                </a:cubicBezTo>
                <a:cubicBezTo>
                  <a:pt x="1436213" y="853281"/>
                  <a:pt x="1442566" y="847724"/>
                  <a:pt x="1431452" y="864394"/>
                </a:cubicBezTo>
                <a:lnTo>
                  <a:pt x="1426689" y="871537"/>
                </a:lnTo>
                <a:lnTo>
                  <a:pt x="1421927" y="878681"/>
                </a:lnTo>
                <a:cubicBezTo>
                  <a:pt x="1422721" y="885825"/>
                  <a:pt x="1422898" y="893064"/>
                  <a:pt x="1424308" y="900112"/>
                </a:cubicBezTo>
                <a:cubicBezTo>
                  <a:pt x="1425293" y="905035"/>
                  <a:pt x="1424308" y="912812"/>
                  <a:pt x="1429071" y="914400"/>
                </a:cubicBezTo>
                <a:lnTo>
                  <a:pt x="1436214" y="916781"/>
                </a:lnTo>
                <a:cubicBezTo>
                  <a:pt x="1439389" y="919162"/>
                  <a:pt x="1442789" y="921270"/>
                  <a:pt x="1445739" y="923925"/>
                </a:cubicBezTo>
                <a:cubicBezTo>
                  <a:pt x="1450745" y="928431"/>
                  <a:pt x="1460027" y="938212"/>
                  <a:pt x="1460027" y="938212"/>
                </a:cubicBezTo>
                <a:cubicBezTo>
                  <a:pt x="1461614" y="941387"/>
                  <a:pt x="1462517" y="945010"/>
                  <a:pt x="1464789" y="947737"/>
                </a:cubicBezTo>
                <a:cubicBezTo>
                  <a:pt x="1468340" y="951999"/>
                  <a:pt x="1474200" y="953256"/>
                  <a:pt x="1479077" y="954881"/>
                </a:cubicBezTo>
                <a:cubicBezTo>
                  <a:pt x="1481458" y="956469"/>
                  <a:pt x="1483661" y="958364"/>
                  <a:pt x="1486221" y="959644"/>
                </a:cubicBezTo>
                <a:cubicBezTo>
                  <a:pt x="1488466" y="960766"/>
                  <a:pt x="1491404" y="960457"/>
                  <a:pt x="1493364" y="962025"/>
                </a:cubicBezTo>
                <a:cubicBezTo>
                  <a:pt x="1495599" y="963813"/>
                  <a:pt x="1495973" y="967284"/>
                  <a:pt x="1498127" y="969169"/>
                </a:cubicBezTo>
                <a:cubicBezTo>
                  <a:pt x="1502434" y="972938"/>
                  <a:pt x="1507652" y="975519"/>
                  <a:pt x="1512414" y="978694"/>
                </a:cubicBezTo>
                <a:cubicBezTo>
                  <a:pt x="1521644" y="984848"/>
                  <a:pt x="1516845" y="982552"/>
                  <a:pt x="1526702" y="985837"/>
                </a:cubicBezTo>
                <a:cubicBezTo>
                  <a:pt x="1541783" y="985043"/>
                  <a:pt x="1556896" y="984710"/>
                  <a:pt x="1571946" y="983456"/>
                </a:cubicBezTo>
                <a:cubicBezTo>
                  <a:pt x="1575979" y="983120"/>
                  <a:pt x="1579805" y="981075"/>
                  <a:pt x="1583852" y="981075"/>
                </a:cubicBezTo>
                <a:cubicBezTo>
                  <a:pt x="1591719" y="981075"/>
                  <a:pt x="1616677" y="984066"/>
                  <a:pt x="1626714" y="985837"/>
                </a:cubicBezTo>
                <a:cubicBezTo>
                  <a:pt x="1634686" y="987244"/>
                  <a:pt x="1642847" y="988040"/>
                  <a:pt x="1650527" y="990600"/>
                </a:cubicBezTo>
                <a:cubicBezTo>
                  <a:pt x="1652908" y="991394"/>
                  <a:pt x="1655166" y="992819"/>
                  <a:pt x="1657671" y="992981"/>
                </a:cubicBezTo>
                <a:cubicBezTo>
                  <a:pt x="1679864" y="994413"/>
                  <a:pt x="1702121" y="994568"/>
                  <a:pt x="1724346" y="995362"/>
                </a:cubicBezTo>
                <a:cubicBezTo>
                  <a:pt x="1725933" y="997743"/>
                  <a:pt x="1728203" y="999791"/>
                  <a:pt x="1729108" y="1002506"/>
                </a:cubicBezTo>
                <a:cubicBezTo>
                  <a:pt x="1730635" y="1007087"/>
                  <a:pt x="1730441" y="1012081"/>
                  <a:pt x="1731489" y="1016794"/>
                </a:cubicBezTo>
                <a:cubicBezTo>
                  <a:pt x="1732034" y="1019244"/>
                  <a:pt x="1733262" y="1021502"/>
                  <a:pt x="1733871" y="1023937"/>
                </a:cubicBezTo>
                <a:cubicBezTo>
                  <a:pt x="1734853" y="1027864"/>
                  <a:pt x="1734244" y="1032330"/>
                  <a:pt x="1736252" y="1035844"/>
                </a:cubicBezTo>
                <a:cubicBezTo>
                  <a:pt x="1738424" y="1039644"/>
                  <a:pt x="1746873" y="1041765"/>
                  <a:pt x="1750539" y="1042987"/>
                </a:cubicBezTo>
                <a:cubicBezTo>
                  <a:pt x="1761646" y="1050392"/>
                  <a:pt x="1763239" y="1048147"/>
                  <a:pt x="1767208" y="1050131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31" tIns="39717" rIns="79431" bIns="3971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Полилиния 110"/>
          <p:cNvSpPr/>
          <p:nvPr/>
        </p:nvSpPr>
        <p:spPr bwMode="auto">
          <a:xfrm>
            <a:off x="1547523" y="2923998"/>
            <a:ext cx="1704857" cy="1297075"/>
          </a:xfrm>
          <a:custGeom>
            <a:avLst/>
            <a:gdLst>
              <a:gd name="connsiteX0" fmla="*/ 794 w 1644713"/>
              <a:gd name="connsiteY0" fmla="*/ 302212 h 1897650"/>
              <a:gd name="connsiteX1" fmla="*/ 10319 w 1644713"/>
              <a:gd name="connsiteY1" fmla="*/ 297450 h 1897650"/>
              <a:gd name="connsiteX2" fmla="*/ 19844 w 1644713"/>
              <a:gd name="connsiteY2" fmla="*/ 264112 h 1897650"/>
              <a:gd name="connsiteX3" fmla="*/ 29369 w 1644713"/>
              <a:gd name="connsiteY3" fmla="*/ 249825 h 1897650"/>
              <a:gd name="connsiteX4" fmla="*/ 34131 w 1644713"/>
              <a:gd name="connsiteY4" fmla="*/ 242681 h 1897650"/>
              <a:gd name="connsiteX5" fmla="*/ 36512 w 1644713"/>
              <a:gd name="connsiteY5" fmla="*/ 235537 h 1897650"/>
              <a:gd name="connsiteX6" fmla="*/ 41275 w 1644713"/>
              <a:gd name="connsiteY6" fmla="*/ 228394 h 1897650"/>
              <a:gd name="connsiteX7" fmla="*/ 46037 w 1644713"/>
              <a:gd name="connsiteY7" fmla="*/ 218869 h 1897650"/>
              <a:gd name="connsiteX8" fmla="*/ 60325 w 1644713"/>
              <a:gd name="connsiteY8" fmla="*/ 211725 h 1897650"/>
              <a:gd name="connsiteX9" fmla="*/ 74612 w 1644713"/>
              <a:gd name="connsiteY9" fmla="*/ 216487 h 1897650"/>
              <a:gd name="connsiteX10" fmla="*/ 88900 w 1644713"/>
              <a:gd name="connsiteY10" fmla="*/ 237919 h 1897650"/>
              <a:gd name="connsiteX11" fmla="*/ 96044 w 1644713"/>
              <a:gd name="connsiteY11" fmla="*/ 240300 h 1897650"/>
              <a:gd name="connsiteX12" fmla="*/ 112712 w 1644713"/>
              <a:gd name="connsiteY12" fmla="*/ 233156 h 1897650"/>
              <a:gd name="connsiteX13" fmla="*/ 119856 w 1644713"/>
              <a:gd name="connsiteY13" fmla="*/ 226012 h 1897650"/>
              <a:gd name="connsiteX14" fmla="*/ 143669 w 1644713"/>
              <a:gd name="connsiteY14" fmla="*/ 221250 h 1897650"/>
              <a:gd name="connsiteX15" fmla="*/ 146050 w 1644713"/>
              <a:gd name="connsiteY15" fmla="*/ 214106 h 1897650"/>
              <a:gd name="connsiteX16" fmla="*/ 150812 w 1644713"/>
              <a:gd name="connsiteY16" fmla="*/ 185531 h 1897650"/>
              <a:gd name="connsiteX17" fmla="*/ 155575 w 1644713"/>
              <a:gd name="connsiteY17" fmla="*/ 171244 h 1897650"/>
              <a:gd name="connsiteX18" fmla="*/ 165100 w 1644713"/>
              <a:gd name="connsiteY18" fmla="*/ 164100 h 1897650"/>
              <a:gd name="connsiteX19" fmla="*/ 169862 w 1644713"/>
              <a:gd name="connsiteY19" fmla="*/ 156956 h 1897650"/>
              <a:gd name="connsiteX20" fmla="*/ 177006 w 1644713"/>
              <a:gd name="connsiteY20" fmla="*/ 154575 h 1897650"/>
              <a:gd name="connsiteX21" fmla="*/ 186531 w 1644713"/>
              <a:gd name="connsiteY21" fmla="*/ 149812 h 1897650"/>
              <a:gd name="connsiteX22" fmla="*/ 200819 w 1644713"/>
              <a:gd name="connsiteY22" fmla="*/ 145050 h 1897650"/>
              <a:gd name="connsiteX23" fmla="*/ 255587 w 1644713"/>
              <a:gd name="connsiteY23" fmla="*/ 137906 h 1897650"/>
              <a:gd name="connsiteX24" fmla="*/ 286544 w 1644713"/>
              <a:gd name="connsiteY24" fmla="*/ 126000 h 1897650"/>
              <a:gd name="connsiteX25" fmla="*/ 300831 w 1644713"/>
              <a:gd name="connsiteY25" fmla="*/ 121237 h 1897650"/>
              <a:gd name="connsiteX26" fmla="*/ 329406 w 1644713"/>
              <a:gd name="connsiteY26" fmla="*/ 118856 h 1897650"/>
              <a:gd name="connsiteX27" fmla="*/ 350837 w 1644713"/>
              <a:gd name="connsiteY27" fmla="*/ 104569 h 1897650"/>
              <a:gd name="connsiteX28" fmla="*/ 357981 w 1644713"/>
              <a:gd name="connsiteY28" fmla="*/ 99806 h 1897650"/>
              <a:gd name="connsiteX29" fmla="*/ 357981 w 1644713"/>
              <a:gd name="connsiteY29" fmla="*/ 68850 h 1897650"/>
              <a:gd name="connsiteX30" fmla="*/ 343694 w 1644713"/>
              <a:gd name="connsiteY30" fmla="*/ 56944 h 1897650"/>
              <a:gd name="connsiteX31" fmla="*/ 341312 w 1644713"/>
              <a:gd name="connsiteY31" fmla="*/ 49800 h 1897650"/>
              <a:gd name="connsiteX32" fmla="*/ 334169 w 1644713"/>
              <a:gd name="connsiteY32" fmla="*/ 42656 h 1897650"/>
              <a:gd name="connsiteX33" fmla="*/ 343694 w 1644713"/>
              <a:gd name="connsiteY33" fmla="*/ 6937 h 1897650"/>
              <a:gd name="connsiteX34" fmla="*/ 372269 w 1644713"/>
              <a:gd name="connsiteY34" fmla="*/ 11700 h 1897650"/>
              <a:gd name="connsiteX35" fmla="*/ 386556 w 1644713"/>
              <a:gd name="connsiteY35" fmla="*/ 21225 h 1897650"/>
              <a:gd name="connsiteX36" fmla="*/ 393700 w 1644713"/>
              <a:gd name="connsiteY36" fmla="*/ 23606 h 1897650"/>
              <a:gd name="connsiteX37" fmla="*/ 403225 w 1644713"/>
              <a:gd name="connsiteY37" fmla="*/ 28369 h 1897650"/>
              <a:gd name="connsiteX38" fmla="*/ 417512 w 1644713"/>
              <a:gd name="connsiteY38" fmla="*/ 33131 h 1897650"/>
              <a:gd name="connsiteX39" fmla="*/ 424656 w 1644713"/>
              <a:gd name="connsiteY39" fmla="*/ 37894 h 1897650"/>
              <a:gd name="connsiteX40" fmla="*/ 431800 w 1644713"/>
              <a:gd name="connsiteY40" fmla="*/ 40275 h 1897650"/>
              <a:gd name="connsiteX41" fmla="*/ 438944 w 1644713"/>
              <a:gd name="connsiteY41" fmla="*/ 47419 h 1897650"/>
              <a:gd name="connsiteX42" fmla="*/ 453231 w 1644713"/>
              <a:gd name="connsiteY42" fmla="*/ 52181 h 1897650"/>
              <a:gd name="connsiteX43" fmla="*/ 474662 w 1644713"/>
              <a:gd name="connsiteY43" fmla="*/ 66469 h 1897650"/>
              <a:gd name="connsiteX44" fmla="*/ 481806 w 1644713"/>
              <a:gd name="connsiteY44" fmla="*/ 71231 h 1897650"/>
              <a:gd name="connsiteX45" fmla="*/ 496094 w 1644713"/>
              <a:gd name="connsiteY45" fmla="*/ 75994 h 1897650"/>
              <a:gd name="connsiteX46" fmla="*/ 510381 w 1644713"/>
              <a:gd name="connsiteY46" fmla="*/ 83137 h 1897650"/>
              <a:gd name="connsiteX47" fmla="*/ 517525 w 1644713"/>
              <a:gd name="connsiteY47" fmla="*/ 87900 h 1897650"/>
              <a:gd name="connsiteX48" fmla="*/ 541337 w 1644713"/>
              <a:gd name="connsiteY48" fmla="*/ 92662 h 1897650"/>
              <a:gd name="connsiteX49" fmla="*/ 591344 w 1644713"/>
              <a:gd name="connsiteY49" fmla="*/ 97425 h 1897650"/>
              <a:gd name="connsiteX50" fmla="*/ 598487 w 1644713"/>
              <a:gd name="connsiteY50" fmla="*/ 99806 h 1897650"/>
              <a:gd name="connsiteX51" fmla="*/ 641350 w 1644713"/>
              <a:gd name="connsiteY51" fmla="*/ 95044 h 1897650"/>
              <a:gd name="connsiteX52" fmla="*/ 648494 w 1644713"/>
              <a:gd name="connsiteY52" fmla="*/ 90281 h 1897650"/>
              <a:gd name="connsiteX53" fmla="*/ 665162 w 1644713"/>
              <a:gd name="connsiteY53" fmla="*/ 85519 h 1897650"/>
              <a:gd name="connsiteX54" fmla="*/ 712787 w 1644713"/>
              <a:gd name="connsiteY54" fmla="*/ 80756 h 1897650"/>
              <a:gd name="connsiteX55" fmla="*/ 758031 w 1644713"/>
              <a:gd name="connsiteY55" fmla="*/ 75994 h 1897650"/>
              <a:gd name="connsiteX56" fmla="*/ 769937 w 1644713"/>
              <a:gd name="connsiteY56" fmla="*/ 78375 h 1897650"/>
              <a:gd name="connsiteX57" fmla="*/ 772319 w 1644713"/>
              <a:gd name="connsiteY57" fmla="*/ 102187 h 1897650"/>
              <a:gd name="connsiteX58" fmla="*/ 777081 w 1644713"/>
              <a:gd name="connsiteY58" fmla="*/ 109331 h 1897650"/>
              <a:gd name="connsiteX59" fmla="*/ 791369 w 1644713"/>
              <a:gd name="connsiteY59" fmla="*/ 123619 h 1897650"/>
              <a:gd name="connsiteX60" fmla="*/ 798512 w 1644713"/>
              <a:gd name="connsiteY60" fmla="*/ 130762 h 1897650"/>
              <a:gd name="connsiteX61" fmla="*/ 829469 w 1644713"/>
              <a:gd name="connsiteY61" fmla="*/ 137906 h 1897650"/>
              <a:gd name="connsiteX62" fmla="*/ 860425 w 1644713"/>
              <a:gd name="connsiteY62" fmla="*/ 140287 h 1897650"/>
              <a:gd name="connsiteX63" fmla="*/ 867569 w 1644713"/>
              <a:gd name="connsiteY63" fmla="*/ 142669 h 1897650"/>
              <a:gd name="connsiteX64" fmla="*/ 869950 w 1644713"/>
              <a:gd name="connsiteY64" fmla="*/ 149812 h 1897650"/>
              <a:gd name="connsiteX65" fmla="*/ 884237 w 1644713"/>
              <a:gd name="connsiteY65" fmla="*/ 154575 h 1897650"/>
              <a:gd name="connsiteX66" fmla="*/ 886619 w 1644713"/>
              <a:gd name="connsiteY66" fmla="*/ 147431 h 1897650"/>
              <a:gd name="connsiteX67" fmla="*/ 872331 w 1644713"/>
              <a:gd name="connsiteY67" fmla="*/ 140287 h 1897650"/>
              <a:gd name="connsiteX68" fmla="*/ 858044 w 1644713"/>
              <a:gd name="connsiteY68" fmla="*/ 118856 h 1897650"/>
              <a:gd name="connsiteX69" fmla="*/ 853281 w 1644713"/>
              <a:gd name="connsiteY69" fmla="*/ 111712 h 1897650"/>
              <a:gd name="connsiteX70" fmla="*/ 850900 w 1644713"/>
              <a:gd name="connsiteY70" fmla="*/ 102187 h 1897650"/>
              <a:gd name="connsiteX71" fmla="*/ 848519 w 1644713"/>
              <a:gd name="connsiteY71" fmla="*/ 95044 h 1897650"/>
              <a:gd name="connsiteX72" fmla="*/ 850900 w 1644713"/>
              <a:gd name="connsiteY72" fmla="*/ 47419 h 1897650"/>
              <a:gd name="connsiteX73" fmla="*/ 858044 w 1644713"/>
              <a:gd name="connsiteY73" fmla="*/ 40275 h 1897650"/>
              <a:gd name="connsiteX74" fmla="*/ 879475 w 1644713"/>
              <a:gd name="connsiteY74" fmla="*/ 28369 h 1897650"/>
              <a:gd name="connsiteX75" fmla="*/ 889000 w 1644713"/>
              <a:gd name="connsiteY75" fmla="*/ 23606 h 1897650"/>
              <a:gd name="connsiteX76" fmla="*/ 908050 w 1644713"/>
              <a:gd name="connsiteY76" fmla="*/ 18844 h 1897650"/>
              <a:gd name="connsiteX77" fmla="*/ 915194 w 1644713"/>
              <a:gd name="connsiteY77" fmla="*/ 16462 h 1897650"/>
              <a:gd name="connsiteX78" fmla="*/ 989012 w 1644713"/>
              <a:gd name="connsiteY78" fmla="*/ 9319 h 1897650"/>
              <a:gd name="connsiteX79" fmla="*/ 1062831 w 1644713"/>
              <a:gd name="connsiteY79" fmla="*/ 9319 h 1897650"/>
              <a:gd name="connsiteX80" fmla="*/ 1091406 w 1644713"/>
              <a:gd name="connsiteY80" fmla="*/ 11700 h 1897650"/>
              <a:gd name="connsiteX81" fmla="*/ 1103312 w 1644713"/>
              <a:gd name="connsiteY81" fmla="*/ 14081 h 1897650"/>
              <a:gd name="connsiteX82" fmla="*/ 1117600 w 1644713"/>
              <a:gd name="connsiteY82" fmla="*/ 16462 h 1897650"/>
              <a:gd name="connsiteX83" fmla="*/ 1124744 w 1644713"/>
              <a:gd name="connsiteY83" fmla="*/ 18844 h 1897650"/>
              <a:gd name="connsiteX84" fmla="*/ 1110456 w 1644713"/>
              <a:gd name="connsiteY84" fmla="*/ 28369 h 1897650"/>
              <a:gd name="connsiteX85" fmla="*/ 1105694 w 1644713"/>
              <a:gd name="connsiteY85" fmla="*/ 37894 h 1897650"/>
              <a:gd name="connsiteX86" fmla="*/ 1098550 w 1644713"/>
              <a:gd name="connsiteY86" fmla="*/ 47419 h 1897650"/>
              <a:gd name="connsiteX87" fmla="*/ 1093787 w 1644713"/>
              <a:gd name="connsiteY87" fmla="*/ 54562 h 1897650"/>
              <a:gd name="connsiteX88" fmla="*/ 1091406 w 1644713"/>
              <a:gd name="connsiteY88" fmla="*/ 64087 h 1897650"/>
              <a:gd name="connsiteX89" fmla="*/ 1084262 w 1644713"/>
              <a:gd name="connsiteY89" fmla="*/ 71231 h 1897650"/>
              <a:gd name="connsiteX90" fmla="*/ 1060450 w 1644713"/>
              <a:gd name="connsiteY90" fmla="*/ 85519 h 1897650"/>
              <a:gd name="connsiteX91" fmla="*/ 1053306 w 1644713"/>
              <a:gd name="connsiteY91" fmla="*/ 90281 h 1897650"/>
              <a:gd name="connsiteX92" fmla="*/ 1046162 w 1644713"/>
              <a:gd name="connsiteY92" fmla="*/ 104569 h 1897650"/>
              <a:gd name="connsiteX93" fmla="*/ 1043781 w 1644713"/>
              <a:gd name="connsiteY93" fmla="*/ 111712 h 1897650"/>
              <a:gd name="connsiteX94" fmla="*/ 1036637 w 1644713"/>
              <a:gd name="connsiteY94" fmla="*/ 116475 h 1897650"/>
              <a:gd name="connsiteX95" fmla="*/ 1027112 w 1644713"/>
              <a:gd name="connsiteY95" fmla="*/ 137906 h 1897650"/>
              <a:gd name="connsiteX96" fmla="*/ 1024731 w 1644713"/>
              <a:gd name="connsiteY96" fmla="*/ 145050 h 1897650"/>
              <a:gd name="connsiteX97" fmla="*/ 1027112 w 1644713"/>
              <a:gd name="connsiteY97" fmla="*/ 209344 h 1897650"/>
              <a:gd name="connsiteX98" fmla="*/ 1029494 w 1644713"/>
              <a:gd name="connsiteY98" fmla="*/ 216487 h 1897650"/>
              <a:gd name="connsiteX99" fmla="*/ 1031875 w 1644713"/>
              <a:gd name="connsiteY99" fmla="*/ 226012 h 1897650"/>
              <a:gd name="connsiteX100" fmla="*/ 1036637 w 1644713"/>
              <a:gd name="connsiteY100" fmla="*/ 240300 h 1897650"/>
              <a:gd name="connsiteX101" fmla="*/ 1034256 w 1644713"/>
              <a:gd name="connsiteY101" fmla="*/ 273637 h 1897650"/>
              <a:gd name="connsiteX102" fmla="*/ 1031875 w 1644713"/>
              <a:gd name="connsiteY102" fmla="*/ 280781 h 1897650"/>
              <a:gd name="connsiteX103" fmla="*/ 1029494 w 1644713"/>
              <a:gd name="connsiteY103" fmla="*/ 290306 h 1897650"/>
              <a:gd name="connsiteX104" fmla="*/ 1024731 w 1644713"/>
              <a:gd name="connsiteY104" fmla="*/ 299831 h 1897650"/>
              <a:gd name="connsiteX105" fmla="*/ 1019969 w 1644713"/>
              <a:gd name="connsiteY105" fmla="*/ 311737 h 1897650"/>
              <a:gd name="connsiteX106" fmla="*/ 1015206 w 1644713"/>
              <a:gd name="connsiteY106" fmla="*/ 337931 h 1897650"/>
              <a:gd name="connsiteX107" fmla="*/ 1010444 w 1644713"/>
              <a:gd name="connsiteY107" fmla="*/ 345075 h 1897650"/>
              <a:gd name="connsiteX108" fmla="*/ 1008062 w 1644713"/>
              <a:gd name="connsiteY108" fmla="*/ 352219 h 1897650"/>
              <a:gd name="connsiteX109" fmla="*/ 1005681 w 1644713"/>
              <a:gd name="connsiteY109" fmla="*/ 361744 h 1897650"/>
              <a:gd name="connsiteX110" fmla="*/ 998537 w 1644713"/>
              <a:gd name="connsiteY110" fmla="*/ 368887 h 1897650"/>
              <a:gd name="connsiteX111" fmla="*/ 996156 w 1644713"/>
              <a:gd name="connsiteY111" fmla="*/ 376031 h 1897650"/>
              <a:gd name="connsiteX112" fmla="*/ 989012 w 1644713"/>
              <a:gd name="connsiteY112" fmla="*/ 385556 h 1897650"/>
              <a:gd name="connsiteX113" fmla="*/ 986631 w 1644713"/>
              <a:gd name="connsiteY113" fmla="*/ 397462 h 1897650"/>
              <a:gd name="connsiteX114" fmla="*/ 989012 w 1644713"/>
              <a:gd name="connsiteY114" fmla="*/ 423656 h 1897650"/>
              <a:gd name="connsiteX115" fmla="*/ 993775 w 1644713"/>
              <a:gd name="connsiteY115" fmla="*/ 430800 h 1897650"/>
              <a:gd name="connsiteX116" fmla="*/ 1000919 w 1644713"/>
              <a:gd name="connsiteY116" fmla="*/ 445087 h 1897650"/>
              <a:gd name="connsiteX117" fmla="*/ 1003300 w 1644713"/>
              <a:gd name="connsiteY117" fmla="*/ 459375 h 1897650"/>
              <a:gd name="connsiteX118" fmla="*/ 1005681 w 1644713"/>
              <a:gd name="connsiteY118" fmla="*/ 466519 h 1897650"/>
              <a:gd name="connsiteX119" fmla="*/ 1008062 w 1644713"/>
              <a:gd name="connsiteY119" fmla="*/ 487950 h 1897650"/>
              <a:gd name="connsiteX120" fmla="*/ 1015206 w 1644713"/>
              <a:gd name="connsiteY120" fmla="*/ 507000 h 1897650"/>
              <a:gd name="connsiteX121" fmla="*/ 1022350 w 1644713"/>
              <a:gd name="connsiteY121" fmla="*/ 511762 h 1897650"/>
              <a:gd name="connsiteX122" fmla="*/ 1041400 w 1644713"/>
              <a:gd name="connsiteY122" fmla="*/ 523669 h 1897650"/>
              <a:gd name="connsiteX123" fmla="*/ 1055687 w 1644713"/>
              <a:gd name="connsiteY123" fmla="*/ 533194 h 1897650"/>
              <a:gd name="connsiteX124" fmla="*/ 1062831 w 1644713"/>
              <a:gd name="connsiteY124" fmla="*/ 537956 h 1897650"/>
              <a:gd name="connsiteX125" fmla="*/ 1069975 w 1644713"/>
              <a:gd name="connsiteY125" fmla="*/ 545100 h 1897650"/>
              <a:gd name="connsiteX126" fmla="*/ 1079500 w 1644713"/>
              <a:gd name="connsiteY126" fmla="*/ 559387 h 1897650"/>
              <a:gd name="connsiteX127" fmla="*/ 1081881 w 1644713"/>
              <a:gd name="connsiteY127" fmla="*/ 566531 h 1897650"/>
              <a:gd name="connsiteX128" fmla="*/ 1086644 w 1644713"/>
              <a:gd name="connsiteY128" fmla="*/ 573675 h 1897650"/>
              <a:gd name="connsiteX129" fmla="*/ 1093787 w 1644713"/>
              <a:gd name="connsiteY129" fmla="*/ 587962 h 1897650"/>
              <a:gd name="connsiteX130" fmla="*/ 1096169 w 1644713"/>
              <a:gd name="connsiteY130" fmla="*/ 595106 h 1897650"/>
              <a:gd name="connsiteX131" fmla="*/ 1100931 w 1644713"/>
              <a:gd name="connsiteY131" fmla="*/ 616537 h 1897650"/>
              <a:gd name="connsiteX132" fmla="*/ 1103312 w 1644713"/>
              <a:gd name="connsiteY132" fmla="*/ 623681 h 1897650"/>
              <a:gd name="connsiteX133" fmla="*/ 1091406 w 1644713"/>
              <a:gd name="connsiteY133" fmla="*/ 661781 h 1897650"/>
              <a:gd name="connsiteX134" fmla="*/ 1086644 w 1644713"/>
              <a:gd name="connsiteY134" fmla="*/ 668925 h 1897650"/>
              <a:gd name="connsiteX135" fmla="*/ 1081881 w 1644713"/>
              <a:gd name="connsiteY135" fmla="*/ 676069 h 1897650"/>
              <a:gd name="connsiteX136" fmla="*/ 1079500 w 1644713"/>
              <a:gd name="connsiteY136" fmla="*/ 757031 h 1897650"/>
              <a:gd name="connsiteX137" fmla="*/ 1093787 w 1644713"/>
              <a:gd name="connsiteY137" fmla="*/ 766556 h 1897650"/>
              <a:gd name="connsiteX138" fmla="*/ 1100931 w 1644713"/>
              <a:gd name="connsiteY138" fmla="*/ 771319 h 1897650"/>
              <a:gd name="connsiteX139" fmla="*/ 1108075 w 1644713"/>
              <a:gd name="connsiteY139" fmla="*/ 776081 h 1897650"/>
              <a:gd name="connsiteX140" fmla="*/ 1115219 w 1644713"/>
              <a:gd name="connsiteY140" fmla="*/ 780844 h 1897650"/>
              <a:gd name="connsiteX141" fmla="*/ 1122362 w 1644713"/>
              <a:gd name="connsiteY141" fmla="*/ 783225 h 1897650"/>
              <a:gd name="connsiteX142" fmla="*/ 1129506 w 1644713"/>
              <a:gd name="connsiteY142" fmla="*/ 787987 h 1897650"/>
              <a:gd name="connsiteX143" fmla="*/ 1136650 w 1644713"/>
              <a:gd name="connsiteY143" fmla="*/ 790369 h 1897650"/>
              <a:gd name="connsiteX144" fmla="*/ 1143794 w 1644713"/>
              <a:gd name="connsiteY144" fmla="*/ 795131 h 1897650"/>
              <a:gd name="connsiteX145" fmla="*/ 1189037 w 1644713"/>
              <a:gd name="connsiteY145" fmla="*/ 799894 h 1897650"/>
              <a:gd name="connsiteX146" fmla="*/ 1217612 w 1644713"/>
              <a:gd name="connsiteY146" fmla="*/ 797512 h 1897650"/>
              <a:gd name="connsiteX147" fmla="*/ 1234281 w 1644713"/>
              <a:gd name="connsiteY147" fmla="*/ 792750 h 1897650"/>
              <a:gd name="connsiteX148" fmla="*/ 1241425 w 1644713"/>
              <a:gd name="connsiteY148" fmla="*/ 787987 h 1897650"/>
              <a:gd name="connsiteX149" fmla="*/ 1246187 w 1644713"/>
              <a:gd name="connsiteY149" fmla="*/ 780844 h 1897650"/>
              <a:gd name="connsiteX150" fmla="*/ 1253331 w 1644713"/>
              <a:gd name="connsiteY150" fmla="*/ 778462 h 1897650"/>
              <a:gd name="connsiteX151" fmla="*/ 1260475 w 1644713"/>
              <a:gd name="connsiteY151" fmla="*/ 773700 h 1897650"/>
              <a:gd name="connsiteX152" fmla="*/ 1274762 w 1644713"/>
              <a:gd name="connsiteY152" fmla="*/ 776081 h 1897650"/>
              <a:gd name="connsiteX153" fmla="*/ 1279525 w 1644713"/>
              <a:gd name="connsiteY153" fmla="*/ 790369 h 1897650"/>
              <a:gd name="connsiteX154" fmla="*/ 1286669 w 1644713"/>
              <a:gd name="connsiteY154" fmla="*/ 809419 h 1897650"/>
              <a:gd name="connsiteX155" fmla="*/ 1291431 w 1644713"/>
              <a:gd name="connsiteY155" fmla="*/ 885619 h 1897650"/>
              <a:gd name="connsiteX156" fmla="*/ 1293812 w 1644713"/>
              <a:gd name="connsiteY156" fmla="*/ 895144 h 1897650"/>
              <a:gd name="connsiteX157" fmla="*/ 1296194 w 1644713"/>
              <a:gd name="connsiteY157" fmla="*/ 902287 h 1897650"/>
              <a:gd name="connsiteX158" fmla="*/ 1310481 w 1644713"/>
              <a:gd name="connsiteY158" fmla="*/ 907050 h 1897650"/>
              <a:gd name="connsiteX159" fmla="*/ 1317625 w 1644713"/>
              <a:gd name="connsiteY159" fmla="*/ 909431 h 1897650"/>
              <a:gd name="connsiteX160" fmla="*/ 1324769 w 1644713"/>
              <a:gd name="connsiteY160" fmla="*/ 911812 h 1897650"/>
              <a:gd name="connsiteX161" fmla="*/ 1353344 w 1644713"/>
              <a:gd name="connsiteY161" fmla="*/ 914194 h 1897650"/>
              <a:gd name="connsiteX162" fmla="*/ 1396206 w 1644713"/>
              <a:gd name="connsiteY162" fmla="*/ 916575 h 1897650"/>
              <a:gd name="connsiteX163" fmla="*/ 1412875 w 1644713"/>
              <a:gd name="connsiteY163" fmla="*/ 921337 h 1897650"/>
              <a:gd name="connsiteX164" fmla="*/ 1427162 w 1644713"/>
              <a:gd name="connsiteY164" fmla="*/ 930862 h 1897650"/>
              <a:gd name="connsiteX165" fmla="*/ 1431925 w 1644713"/>
              <a:gd name="connsiteY165" fmla="*/ 938006 h 1897650"/>
              <a:gd name="connsiteX166" fmla="*/ 1436687 w 1644713"/>
              <a:gd name="connsiteY166" fmla="*/ 952294 h 1897650"/>
              <a:gd name="connsiteX167" fmla="*/ 1441450 w 1644713"/>
              <a:gd name="connsiteY167" fmla="*/ 961819 h 1897650"/>
              <a:gd name="connsiteX168" fmla="*/ 1446212 w 1644713"/>
              <a:gd name="connsiteY168" fmla="*/ 985631 h 1897650"/>
              <a:gd name="connsiteX169" fmla="*/ 1455737 w 1644713"/>
              <a:gd name="connsiteY169" fmla="*/ 999919 h 1897650"/>
              <a:gd name="connsiteX170" fmla="*/ 1465262 w 1644713"/>
              <a:gd name="connsiteY170" fmla="*/ 1011825 h 1897650"/>
              <a:gd name="connsiteX171" fmla="*/ 1486694 w 1644713"/>
              <a:gd name="connsiteY171" fmla="*/ 1014206 h 1897650"/>
              <a:gd name="connsiteX172" fmla="*/ 1498600 w 1644713"/>
              <a:gd name="connsiteY172" fmla="*/ 1016587 h 1897650"/>
              <a:gd name="connsiteX173" fmla="*/ 1505744 w 1644713"/>
              <a:gd name="connsiteY173" fmla="*/ 1023731 h 1897650"/>
              <a:gd name="connsiteX174" fmla="*/ 1508125 w 1644713"/>
              <a:gd name="connsiteY174" fmla="*/ 1030875 h 1897650"/>
              <a:gd name="connsiteX175" fmla="*/ 1517650 w 1644713"/>
              <a:gd name="connsiteY175" fmla="*/ 1033256 h 1897650"/>
              <a:gd name="connsiteX176" fmla="*/ 1524794 w 1644713"/>
              <a:gd name="connsiteY176" fmla="*/ 1035637 h 1897650"/>
              <a:gd name="connsiteX177" fmla="*/ 1539081 w 1644713"/>
              <a:gd name="connsiteY177" fmla="*/ 1033256 h 1897650"/>
              <a:gd name="connsiteX178" fmla="*/ 1584325 w 1644713"/>
              <a:gd name="connsiteY178" fmla="*/ 1038019 h 1897650"/>
              <a:gd name="connsiteX179" fmla="*/ 1605756 w 1644713"/>
              <a:gd name="connsiteY179" fmla="*/ 1045162 h 1897650"/>
              <a:gd name="connsiteX180" fmla="*/ 1612900 w 1644713"/>
              <a:gd name="connsiteY180" fmla="*/ 1047544 h 1897650"/>
              <a:gd name="connsiteX181" fmla="*/ 1627187 w 1644713"/>
              <a:gd name="connsiteY181" fmla="*/ 1059450 h 1897650"/>
              <a:gd name="connsiteX182" fmla="*/ 1634331 w 1644713"/>
              <a:gd name="connsiteY182" fmla="*/ 1061831 h 1897650"/>
              <a:gd name="connsiteX183" fmla="*/ 1643856 w 1644713"/>
              <a:gd name="connsiteY183" fmla="*/ 1076119 h 1897650"/>
              <a:gd name="connsiteX184" fmla="*/ 1641475 w 1644713"/>
              <a:gd name="connsiteY184" fmla="*/ 1088025 h 1897650"/>
              <a:gd name="connsiteX185" fmla="*/ 1624806 w 1644713"/>
              <a:gd name="connsiteY185" fmla="*/ 1090406 h 1897650"/>
              <a:gd name="connsiteX186" fmla="*/ 1610519 w 1644713"/>
              <a:gd name="connsiteY186" fmla="*/ 1095169 h 1897650"/>
              <a:gd name="connsiteX187" fmla="*/ 1605756 w 1644713"/>
              <a:gd name="connsiteY187" fmla="*/ 1109456 h 1897650"/>
              <a:gd name="connsiteX188" fmla="*/ 1603375 w 1644713"/>
              <a:gd name="connsiteY188" fmla="*/ 1121362 h 1897650"/>
              <a:gd name="connsiteX189" fmla="*/ 1598612 w 1644713"/>
              <a:gd name="connsiteY189" fmla="*/ 1135650 h 1897650"/>
              <a:gd name="connsiteX190" fmla="*/ 1596231 w 1644713"/>
              <a:gd name="connsiteY190" fmla="*/ 1142794 h 1897650"/>
              <a:gd name="connsiteX191" fmla="*/ 1593850 w 1644713"/>
              <a:gd name="connsiteY191" fmla="*/ 1159462 h 1897650"/>
              <a:gd name="connsiteX192" fmla="*/ 1596231 w 1644713"/>
              <a:gd name="connsiteY192" fmla="*/ 1202325 h 1897650"/>
              <a:gd name="connsiteX193" fmla="*/ 1600994 w 1644713"/>
              <a:gd name="connsiteY193" fmla="*/ 1216612 h 1897650"/>
              <a:gd name="connsiteX194" fmla="*/ 1603375 w 1644713"/>
              <a:gd name="connsiteY194" fmla="*/ 1223756 h 1897650"/>
              <a:gd name="connsiteX195" fmla="*/ 1605756 w 1644713"/>
              <a:gd name="connsiteY195" fmla="*/ 1257094 h 1897650"/>
              <a:gd name="connsiteX196" fmla="*/ 1608137 w 1644713"/>
              <a:gd name="connsiteY196" fmla="*/ 1271381 h 1897650"/>
              <a:gd name="connsiteX197" fmla="*/ 1605756 w 1644713"/>
              <a:gd name="connsiteY197" fmla="*/ 1323769 h 1897650"/>
              <a:gd name="connsiteX198" fmla="*/ 1600994 w 1644713"/>
              <a:gd name="connsiteY198" fmla="*/ 1330912 h 1897650"/>
              <a:gd name="connsiteX199" fmla="*/ 1598612 w 1644713"/>
              <a:gd name="connsiteY199" fmla="*/ 1338056 h 1897650"/>
              <a:gd name="connsiteX200" fmla="*/ 1589087 w 1644713"/>
              <a:gd name="connsiteY200" fmla="*/ 1354725 h 1897650"/>
              <a:gd name="connsiteX201" fmla="*/ 1593850 w 1644713"/>
              <a:gd name="connsiteY201" fmla="*/ 1411875 h 1897650"/>
              <a:gd name="connsiteX202" fmla="*/ 1596231 w 1644713"/>
              <a:gd name="connsiteY202" fmla="*/ 1423781 h 1897650"/>
              <a:gd name="connsiteX203" fmla="*/ 1600994 w 1644713"/>
              <a:gd name="connsiteY203" fmla="*/ 1438069 h 1897650"/>
              <a:gd name="connsiteX204" fmla="*/ 1603375 w 1644713"/>
              <a:gd name="connsiteY204" fmla="*/ 1461881 h 1897650"/>
              <a:gd name="connsiteX205" fmla="*/ 1605756 w 1644713"/>
              <a:gd name="connsiteY205" fmla="*/ 1469025 h 1897650"/>
              <a:gd name="connsiteX206" fmla="*/ 1608137 w 1644713"/>
              <a:gd name="connsiteY206" fmla="*/ 1542844 h 1897650"/>
              <a:gd name="connsiteX207" fmla="*/ 1615281 w 1644713"/>
              <a:gd name="connsiteY207" fmla="*/ 1566656 h 1897650"/>
              <a:gd name="connsiteX208" fmla="*/ 1620044 w 1644713"/>
              <a:gd name="connsiteY208" fmla="*/ 1585706 h 1897650"/>
              <a:gd name="connsiteX209" fmla="*/ 1617662 w 1644713"/>
              <a:gd name="connsiteY209" fmla="*/ 1659525 h 1897650"/>
              <a:gd name="connsiteX210" fmla="*/ 1598612 w 1644713"/>
              <a:gd name="connsiteY210" fmla="*/ 1669050 h 1897650"/>
              <a:gd name="connsiteX211" fmla="*/ 1584325 w 1644713"/>
              <a:gd name="connsiteY211" fmla="*/ 1676194 h 1897650"/>
              <a:gd name="connsiteX212" fmla="*/ 1574800 w 1644713"/>
              <a:gd name="connsiteY212" fmla="*/ 1680956 h 1897650"/>
              <a:gd name="connsiteX213" fmla="*/ 1560512 w 1644713"/>
              <a:gd name="connsiteY213" fmla="*/ 1685719 h 1897650"/>
              <a:gd name="connsiteX214" fmla="*/ 1546225 w 1644713"/>
              <a:gd name="connsiteY214" fmla="*/ 1690481 h 1897650"/>
              <a:gd name="connsiteX215" fmla="*/ 1524794 w 1644713"/>
              <a:gd name="connsiteY215" fmla="*/ 1697625 h 1897650"/>
              <a:gd name="connsiteX216" fmla="*/ 1517650 w 1644713"/>
              <a:gd name="connsiteY216" fmla="*/ 1700006 h 1897650"/>
              <a:gd name="connsiteX217" fmla="*/ 1508125 w 1644713"/>
              <a:gd name="connsiteY217" fmla="*/ 1707150 h 1897650"/>
              <a:gd name="connsiteX218" fmla="*/ 1496219 w 1644713"/>
              <a:gd name="connsiteY218" fmla="*/ 1709531 h 1897650"/>
              <a:gd name="connsiteX219" fmla="*/ 1453356 w 1644713"/>
              <a:gd name="connsiteY219" fmla="*/ 1714294 h 1897650"/>
              <a:gd name="connsiteX220" fmla="*/ 1420019 w 1644713"/>
              <a:gd name="connsiteY220" fmla="*/ 1711912 h 1897650"/>
              <a:gd name="connsiteX221" fmla="*/ 1410494 w 1644713"/>
              <a:gd name="connsiteY221" fmla="*/ 1709531 h 1897650"/>
              <a:gd name="connsiteX222" fmla="*/ 1386681 w 1644713"/>
              <a:gd name="connsiteY222" fmla="*/ 1692862 h 1897650"/>
              <a:gd name="connsiteX223" fmla="*/ 1379537 w 1644713"/>
              <a:gd name="connsiteY223" fmla="*/ 1688100 h 1897650"/>
              <a:gd name="connsiteX224" fmla="*/ 1372394 w 1644713"/>
              <a:gd name="connsiteY224" fmla="*/ 1685719 h 1897650"/>
              <a:gd name="connsiteX225" fmla="*/ 1365250 w 1644713"/>
              <a:gd name="connsiteY225" fmla="*/ 1680956 h 1897650"/>
              <a:gd name="connsiteX226" fmla="*/ 1327150 w 1644713"/>
              <a:gd name="connsiteY226" fmla="*/ 1683337 h 1897650"/>
              <a:gd name="connsiteX227" fmla="*/ 1320006 w 1644713"/>
              <a:gd name="connsiteY227" fmla="*/ 1692862 h 1897650"/>
              <a:gd name="connsiteX228" fmla="*/ 1312862 w 1644713"/>
              <a:gd name="connsiteY228" fmla="*/ 1709531 h 1897650"/>
              <a:gd name="connsiteX229" fmla="*/ 1298575 w 1644713"/>
              <a:gd name="connsiteY229" fmla="*/ 1721437 h 1897650"/>
              <a:gd name="connsiteX230" fmla="*/ 1291431 w 1644713"/>
              <a:gd name="connsiteY230" fmla="*/ 1728581 h 1897650"/>
              <a:gd name="connsiteX231" fmla="*/ 1291431 w 1644713"/>
              <a:gd name="connsiteY231" fmla="*/ 1766681 h 1897650"/>
              <a:gd name="connsiteX232" fmla="*/ 1298575 w 1644713"/>
              <a:gd name="connsiteY232" fmla="*/ 1771444 h 1897650"/>
              <a:gd name="connsiteX233" fmla="*/ 1303337 w 1644713"/>
              <a:gd name="connsiteY233" fmla="*/ 1778587 h 1897650"/>
              <a:gd name="connsiteX234" fmla="*/ 1320006 w 1644713"/>
              <a:gd name="connsiteY234" fmla="*/ 1790494 h 1897650"/>
              <a:gd name="connsiteX235" fmla="*/ 1317625 w 1644713"/>
              <a:gd name="connsiteY235" fmla="*/ 1797637 h 1897650"/>
              <a:gd name="connsiteX236" fmla="*/ 1308100 w 1644713"/>
              <a:gd name="connsiteY236" fmla="*/ 1800019 h 1897650"/>
              <a:gd name="connsiteX237" fmla="*/ 1298575 w 1644713"/>
              <a:gd name="connsiteY237" fmla="*/ 1804781 h 1897650"/>
              <a:gd name="connsiteX238" fmla="*/ 1291431 w 1644713"/>
              <a:gd name="connsiteY238" fmla="*/ 1807162 h 1897650"/>
              <a:gd name="connsiteX239" fmla="*/ 1277144 w 1644713"/>
              <a:gd name="connsiteY239" fmla="*/ 1821450 h 1897650"/>
              <a:gd name="connsiteX240" fmla="*/ 1270000 w 1644713"/>
              <a:gd name="connsiteY240" fmla="*/ 1828594 h 1897650"/>
              <a:gd name="connsiteX241" fmla="*/ 1255712 w 1644713"/>
              <a:gd name="connsiteY241" fmla="*/ 1840500 h 1897650"/>
              <a:gd name="connsiteX242" fmla="*/ 1248569 w 1644713"/>
              <a:gd name="connsiteY242" fmla="*/ 1854787 h 1897650"/>
              <a:gd name="connsiteX243" fmla="*/ 1243806 w 1644713"/>
              <a:gd name="connsiteY243" fmla="*/ 1861931 h 1897650"/>
              <a:gd name="connsiteX244" fmla="*/ 1241425 w 1644713"/>
              <a:gd name="connsiteY244" fmla="*/ 1869075 h 1897650"/>
              <a:gd name="connsiteX245" fmla="*/ 1236662 w 1644713"/>
              <a:gd name="connsiteY245" fmla="*/ 1888125 h 1897650"/>
              <a:gd name="connsiteX246" fmla="*/ 1229519 w 1644713"/>
              <a:gd name="connsiteY246" fmla="*/ 1895269 h 1897650"/>
              <a:gd name="connsiteX247" fmla="*/ 1219994 w 1644713"/>
              <a:gd name="connsiteY247" fmla="*/ 1897650 h 1897650"/>
              <a:gd name="connsiteX248" fmla="*/ 1179512 w 1644713"/>
              <a:gd name="connsiteY248" fmla="*/ 1895269 h 1897650"/>
              <a:gd name="connsiteX249" fmla="*/ 1158081 w 1644713"/>
              <a:gd name="connsiteY249" fmla="*/ 1883362 h 1897650"/>
              <a:gd name="connsiteX250" fmla="*/ 1150937 w 1644713"/>
              <a:gd name="connsiteY250" fmla="*/ 1880981 h 1897650"/>
              <a:gd name="connsiteX251" fmla="*/ 1146175 w 1644713"/>
              <a:gd name="connsiteY251" fmla="*/ 1873837 h 1897650"/>
              <a:gd name="connsiteX252" fmla="*/ 1143794 w 1644713"/>
              <a:gd name="connsiteY252" fmla="*/ 1864312 h 1897650"/>
              <a:gd name="connsiteX253" fmla="*/ 1136650 w 1644713"/>
              <a:gd name="connsiteY253" fmla="*/ 1847644 h 1897650"/>
              <a:gd name="connsiteX254" fmla="*/ 1134269 w 1644713"/>
              <a:gd name="connsiteY254" fmla="*/ 1752394 h 1897650"/>
              <a:gd name="connsiteX255" fmla="*/ 1131887 w 1644713"/>
              <a:gd name="connsiteY255" fmla="*/ 1738106 h 1897650"/>
              <a:gd name="connsiteX256" fmla="*/ 1127125 w 1644713"/>
              <a:gd name="connsiteY256" fmla="*/ 1695244 h 1897650"/>
              <a:gd name="connsiteX257" fmla="*/ 1122362 w 1644713"/>
              <a:gd name="connsiteY257" fmla="*/ 1688100 h 1897650"/>
              <a:gd name="connsiteX258" fmla="*/ 1108075 w 1644713"/>
              <a:gd name="connsiteY258" fmla="*/ 1678575 h 1897650"/>
              <a:gd name="connsiteX259" fmla="*/ 1100931 w 1644713"/>
              <a:gd name="connsiteY259" fmla="*/ 1673812 h 1897650"/>
              <a:gd name="connsiteX260" fmla="*/ 1079500 w 1644713"/>
              <a:gd name="connsiteY260" fmla="*/ 1666669 h 1897650"/>
              <a:gd name="connsiteX261" fmla="*/ 1072356 w 1644713"/>
              <a:gd name="connsiteY261" fmla="*/ 1664287 h 1897650"/>
              <a:gd name="connsiteX262" fmla="*/ 1055687 w 1644713"/>
              <a:gd name="connsiteY262" fmla="*/ 1654762 h 1897650"/>
              <a:gd name="connsiteX263" fmla="*/ 1048544 w 1644713"/>
              <a:gd name="connsiteY263" fmla="*/ 1652381 h 1897650"/>
              <a:gd name="connsiteX264" fmla="*/ 1036637 w 1644713"/>
              <a:gd name="connsiteY264" fmla="*/ 1654762 h 1897650"/>
              <a:gd name="connsiteX265" fmla="*/ 1022350 w 1644713"/>
              <a:gd name="connsiteY265" fmla="*/ 1664287 h 1897650"/>
              <a:gd name="connsiteX266" fmla="*/ 1015206 w 1644713"/>
              <a:gd name="connsiteY266" fmla="*/ 1657144 h 1897650"/>
              <a:gd name="connsiteX267" fmla="*/ 1005681 w 1644713"/>
              <a:gd name="connsiteY267" fmla="*/ 1642856 h 1897650"/>
              <a:gd name="connsiteX268" fmla="*/ 1003300 w 1644713"/>
              <a:gd name="connsiteY268" fmla="*/ 1635712 h 1897650"/>
              <a:gd name="connsiteX269" fmla="*/ 996156 w 1644713"/>
              <a:gd name="connsiteY269" fmla="*/ 1630950 h 1897650"/>
              <a:gd name="connsiteX270" fmla="*/ 991394 w 1644713"/>
              <a:gd name="connsiteY270" fmla="*/ 1623806 h 1897650"/>
              <a:gd name="connsiteX271" fmla="*/ 993775 w 1644713"/>
              <a:gd name="connsiteY271" fmla="*/ 1607137 h 1897650"/>
              <a:gd name="connsiteX272" fmla="*/ 1003300 w 1644713"/>
              <a:gd name="connsiteY272" fmla="*/ 1604756 h 1897650"/>
              <a:gd name="connsiteX273" fmla="*/ 1010444 w 1644713"/>
              <a:gd name="connsiteY273" fmla="*/ 1602375 h 1897650"/>
              <a:gd name="connsiteX274" fmla="*/ 1029494 w 1644713"/>
              <a:gd name="connsiteY274" fmla="*/ 1585706 h 1897650"/>
              <a:gd name="connsiteX275" fmla="*/ 1027112 w 1644713"/>
              <a:gd name="connsiteY275" fmla="*/ 1573800 h 1897650"/>
              <a:gd name="connsiteX276" fmla="*/ 1017587 w 1644713"/>
              <a:gd name="connsiteY276" fmla="*/ 1559512 h 1897650"/>
              <a:gd name="connsiteX277" fmla="*/ 1019969 w 1644713"/>
              <a:gd name="connsiteY277" fmla="*/ 1511887 h 1897650"/>
              <a:gd name="connsiteX278" fmla="*/ 1019969 w 1644713"/>
              <a:gd name="connsiteY278" fmla="*/ 1492837 h 1897650"/>
              <a:gd name="connsiteX279" fmla="*/ 1012825 w 1644713"/>
              <a:gd name="connsiteY279" fmla="*/ 1490456 h 1897650"/>
              <a:gd name="connsiteX280" fmla="*/ 1003300 w 1644713"/>
              <a:gd name="connsiteY280" fmla="*/ 1492837 h 1897650"/>
              <a:gd name="connsiteX281" fmla="*/ 989012 w 1644713"/>
              <a:gd name="connsiteY281" fmla="*/ 1502362 h 1897650"/>
              <a:gd name="connsiteX282" fmla="*/ 929481 w 1644713"/>
              <a:gd name="connsiteY282" fmla="*/ 1495219 h 1897650"/>
              <a:gd name="connsiteX283" fmla="*/ 919956 w 1644713"/>
              <a:gd name="connsiteY283" fmla="*/ 1492837 h 1897650"/>
              <a:gd name="connsiteX284" fmla="*/ 905669 w 1644713"/>
              <a:gd name="connsiteY284" fmla="*/ 1488075 h 1897650"/>
              <a:gd name="connsiteX285" fmla="*/ 898525 w 1644713"/>
              <a:gd name="connsiteY285" fmla="*/ 1473787 h 1897650"/>
              <a:gd name="connsiteX286" fmla="*/ 900906 w 1644713"/>
              <a:gd name="connsiteY286" fmla="*/ 1464262 h 1897650"/>
              <a:gd name="connsiteX287" fmla="*/ 908050 w 1644713"/>
              <a:gd name="connsiteY287" fmla="*/ 1457119 h 1897650"/>
              <a:gd name="connsiteX288" fmla="*/ 908050 w 1644713"/>
              <a:gd name="connsiteY288" fmla="*/ 1407112 h 1897650"/>
              <a:gd name="connsiteX289" fmla="*/ 905669 w 1644713"/>
              <a:gd name="connsiteY289" fmla="*/ 1357106 h 1897650"/>
              <a:gd name="connsiteX290" fmla="*/ 922337 w 1644713"/>
              <a:gd name="connsiteY290" fmla="*/ 1323769 h 1897650"/>
              <a:gd name="connsiteX291" fmla="*/ 931862 w 1644713"/>
              <a:gd name="connsiteY291" fmla="*/ 1309481 h 1897650"/>
              <a:gd name="connsiteX292" fmla="*/ 936625 w 1644713"/>
              <a:gd name="connsiteY292" fmla="*/ 1302337 h 1897650"/>
              <a:gd name="connsiteX293" fmla="*/ 931862 w 1644713"/>
              <a:gd name="connsiteY293" fmla="*/ 1295194 h 1897650"/>
              <a:gd name="connsiteX294" fmla="*/ 917575 w 1644713"/>
              <a:gd name="connsiteY294" fmla="*/ 1290431 h 1897650"/>
              <a:gd name="connsiteX295" fmla="*/ 850900 w 1644713"/>
              <a:gd name="connsiteY295" fmla="*/ 1288050 h 1897650"/>
              <a:gd name="connsiteX296" fmla="*/ 843756 w 1644713"/>
              <a:gd name="connsiteY296" fmla="*/ 1285669 h 1897650"/>
              <a:gd name="connsiteX297" fmla="*/ 836612 w 1644713"/>
              <a:gd name="connsiteY297" fmla="*/ 1280906 h 1897650"/>
              <a:gd name="connsiteX298" fmla="*/ 819944 w 1644713"/>
              <a:gd name="connsiteY298" fmla="*/ 1285669 h 1897650"/>
              <a:gd name="connsiteX299" fmla="*/ 812800 w 1644713"/>
              <a:gd name="connsiteY299" fmla="*/ 1290431 h 1897650"/>
              <a:gd name="connsiteX300" fmla="*/ 803275 w 1644713"/>
              <a:gd name="connsiteY300" fmla="*/ 1292812 h 1897650"/>
              <a:gd name="connsiteX301" fmla="*/ 786606 w 1644713"/>
              <a:gd name="connsiteY301" fmla="*/ 1290431 h 1897650"/>
              <a:gd name="connsiteX302" fmla="*/ 774700 w 1644713"/>
              <a:gd name="connsiteY302" fmla="*/ 1252331 h 1897650"/>
              <a:gd name="connsiteX303" fmla="*/ 758031 w 1644713"/>
              <a:gd name="connsiteY303" fmla="*/ 1261856 h 1897650"/>
              <a:gd name="connsiteX304" fmla="*/ 748506 w 1644713"/>
              <a:gd name="connsiteY304" fmla="*/ 1264237 h 1897650"/>
              <a:gd name="connsiteX305" fmla="*/ 741362 w 1644713"/>
              <a:gd name="connsiteY305" fmla="*/ 1266619 h 1897650"/>
              <a:gd name="connsiteX306" fmla="*/ 731837 w 1644713"/>
              <a:gd name="connsiteY306" fmla="*/ 1261856 h 1897650"/>
              <a:gd name="connsiteX307" fmla="*/ 729456 w 1644713"/>
              <a:gd name="connsiteY307" fmla="*/ 1204706 h 1897650"/>
              <a:gd name="connsiteX308" fmla="*/ 727075 w 1644713"/>
              <a:gd name="connsiteY308" fmla="*/ 1197562 h 1897650"/>
              <a:gd name="connsiteX309" fmla="*/ 722312 w 1644713"/>
              <a:gd name="connsiteY309" fmla="*/ 1190419 h 1897650"/>
              <a:gd name="connsiteX310" fmla="*/ 715169 w 1644713"/>
              <a:gd name="connsiteY310" fmla="*/ 1185656 h 1897650"/>
              <a:gd name="connsiteX311" fmla="*/ 703262 w 1644713"/>
              <a:gd name="connsiteY311" fmla="*/ 1188037 h 1897650"/>
              <a:gd name="connsiteX312" fmla="*/ 688975 w 1644713"/>
              <a:gd name="connsiteY312" fmla="*/ 1195181 h 1897650"/>
              <a:gd name="connsiteX313" fmla="*/ 669925 w 1644713"/>
              <a:gd name="connsiteY313" fmla="*/ 1199944 h 1897650"/>
              <a:gd name="connsiteX314" fmla="*/ 648494 w 1644713"/>
              <a:gd name="connsiteY314" fmla="*/ 1192800 h 1897650"/>
              <a:gd name="connsiteX315" fmla="*/ 631825 w 1644713"/>
              <a:gd name="connsiteY315" fmla="*/ 1173750 h 1897650"/>
              <a:gd name="connsiteX316" fmla="*/ 619919 w 1644713"/>
              <a:gd name="connsiteY316" fmla="*/ 1171369 h 1897650"/>
              <a:gd name="connsiteX317" fmla="*/ 612775 w 1644713"/>
              <a:gd name="connsiteY317" fmla="*/ 1168987 h 1897650"/>
              <a:gd name="connsiteX318" fmla="*/ 603250 w 1644713"/>
              <a:gd name="connsiteY318" fmla="*/ 1166606 h 1897650"/>
              <a:gd name="connsiteX319" fmla="*/ 596106 w 1644713"/>
              <a:gd name="connsiteY319" fmla="*/ 1164225 h 1897650"/>
              <a:gd name="connsiteX320" fmla="*/ 586581 w 1644713"/>
              <a:gd name="connsiteY320" fmla="*/ 1161844 h 1897650"/>
              <a:gd name="connsiteX321" fmla="*/ 579437 w 1644713"/>
              <a:gd name="connsiteY321" fmla="*/ 1159462 h 1897650"/>
              <a:gd name="connsiteX322" fmla="*/ 565150 w 1644713"/>
              <a:gd name="connsiteY322" fmla="*/ 1152319 h 1897650"/>
              <a:gd name="connsiteX323" fmla="*/ 546100 w 1644713"/>
              <a:gd name="connsiteY323" fmla="*/ 1147556 h 1897650"/>
              <a:gd name="connsiteX324" fmla="*/ 538956 w 1644713"/>
              <a:gd name="connsiteY324" fmla="*/ 1142794 h 1897650"/>
              <a:gd name="connsiteX325" fmla="*/ 534194 w 1644713"/>
              <a:gd name="connsiteY325" fmla="*/ 1135650 h 1897650"/>
              <a:gd name="connsiteX326" fmla="*/ 527050 w 1644713"/>
              <a:gd name="connsiteY326" fmla="*/ 1118981 h 1897650"/>
              <a:gd name="connsiteX327" fmla="*/ 510381 w 1644713"/>
              <a:gd name="connsiteY327" fmla="*/ 1097550 h 1897650"/>
              <a:gd name="connsiteX328" fmla="*/ 503237 w 1644713"/>
              <a:gd name="connsiteY328" fmla="*/ 1092787 h 1897650"/>
              <a:gd name="connsiteX329" fmla="*/ 477044 w 1644713"/>
              <a:gd name="connsiteY329" fmla="*/ 1097550 h 1897650"/>
              <a:gd name="connsiteX330" fmla="*/ 462756 w 1644713"/>
              <a:gd name="connsiteY330" fmla="*/ 1107075 h 1897650"/>
              <a:gd name="connsiteX331" fmla="*/ 448469 w 1644713"/>
              <a:gd name="connsiteY331" fmla="*/ 1116600 h 1897650"/>
              <a:gd name="connsiteX332" fmla="*/ 431800 w 1644713"/>
              <a:gd name="connsiteY332" fmla="*/ 1126125 h 1897650"/>
              <a:gd name="connsiteX333" fmla="*/ 405606 w 1644713"/>
              <a:gd name="connsiteY333" fmla="*/ 1133269 h 1897650"/>
              <a:gd name="connsiteX334" fmla="*/ 400844 w 1644713"/>
              <a:gd name="connsiteY334" fmla="*/ 1140412 h 1897650"/>
              <a:gd name="connsiteX335" fmla="*/ 379412 w 1644713"/>
              <a:gd name="connsiteY335" fmla="*/ 1152319 h 1897650"/>
              <a:gd name="connsiteX336" fmla="*/ 336550 w 1644713"/>
              <a:gd name="connsiteY336" fmla="*/ 1147556 h 1897650"/>
              <a:gd name="connsiteX337" fmla="*/ 322262 w 1644713"/>
              <a:gd name="connsiteY337" fmla="*/ 1142794 h 1897650"/>
              <a:gd name="connsiteX338" fmla="*/ 277019 w 1644713"/>
              <a:gd name="connsiteY338" fmla="*/ 1145175 h 1897650"/>
              <a:gd name="connsiteX339" fmla="*/ 260350 w 1644713"/>
              <a:gd name="connsiteY339" fmla="*/ 1147556 h 1897650"/>
              <a:gd name="connsiteX340" fmla="*/ 243681 w 1644713"/>
              <a:gd name="connsiteY340" fmla="*/ 1142794 h 1897650"/>
              <a:gd name="connsiteX341" fmla="*/ 241300 w 1644713"/>
              <a:gd name="connsiteY341" fmla="*/ 1135650 h 1897650"/>
              <a:gd name="connsiteX342" fmla="*/ 250825 w 1644713"/>
              <a:gd name="connsiteY342" fmla="*/ 1073737 h 1897650"/>
              <a:gd name="connsiteX343" fmla="*/ 248444 w 1644713"/>
              <a:gd name="connsiteY343" fmla="*/ 1061831 h 1897650"/>
              <a:gd name="connsiteX344" fmla="*/ 241300 w 1644713"/>
              <a:gd name="connsiteY344" fmla="*/ 1059450 h 1897650"/>
              <a:gd name="connsiteX345" fmla="*/ 188912 w 1644713"/>
              <a:gd name="connsiteY345" fmla="*/ 1061831 h 1897650"/>
              <a:gd name="connsiteX346" fmla="*/ 184150 w 1644713"/>
              <a:gd name="connsiteY346" fmla="*/ 1023731 h 1897650"/>
              <a:gd name="connsiteX347" fmla="*/ 193675 w 1644713"/>
              <a:gd name="connsiteY347" fmla="*/ 1009444 h 1897650"/>
              <a:gd name="connsiteX348" fmla="*/ 196056 w 1644713"/>
              <a:gd name="connsiteY348" fmla="*/ 1002300 h 1897650"/>
              <a:gd name="connsiteX349" fmla="*/ 203200 w 1644713"/>
              <a:gd name="connsiteY349" fmla="*/ 992775 h 1897650"/>
              <a:gd name="connsiteX350" fmla="*/ 210344 w 1644713"/>
              <a:gd name="connsiteY350" fmla="*/ 957056 h 1897650"/>
              <a:gd name="connsiteX351" fmla="*/ 217487 w 1644713"/>
              <a:gd name="connsiteY351" fmla="*/ 952294 h 1897650"/>
              <a:gd name="connsiteX352" fmla="*/ 231775 w 1644713"/>
              <a:gd name="connsiteY352" fmla="*/ 938006 h 1897650"/>
              <a:gd name="connsiteX353" fmla="*/ 234156 w 1644713"/>
              <a:gd name="connsiteY353" fmla="*/ 930862 h 1897650"/>
              <a:gd name="connsiteX354" fmla="*/ 227012 w 1644713"/>
              <a:gd name="connsiteY354" fmla="*/ 895144 h 1897650"/>
              <a:gd name="connsiteX355" fmla="*/ 217487 w 1644713"/>
              <a:gd name="connsiteY355" fmla="*/ 880856 h 1897650"/>
              <a:gd name="connsiteX356" fmla="*/ 212725 w 1644713"/>
              <a:gd name="connsiteY356" fmla="*/ 864187 h 1897650"/>
              <a:gd name="connsiteX357" fmla="*/ 210344 w 1644713"/>
              <a:gd name="connsiteY357" fmla="*/ 854662 h 1897650"/>
              <a:gd name="connsiteX358" fmla="*/ 215106 w 1644713"/>
              <a:gd name="connsiteY358" fmla="*/ 797512 h 1897650"/>
              <a:gd name="connsiteX359" fmla="*/ 217487 w 1644713"/>
              <a:gd name="connsiteY359" fmla="*/ 790369 h 1897650"/>
              <a:gd name="connsiteX360" fmla="*/ 222250 w 1644713"/>
              <a:gd name="connsiteY360" fmla="*/ 783225 h 1897650"/>
              <a:gd name="connsiteX361" fmla="*/ 224631 w 1644713"/>
              <a:gd name="connsiteY361" fmla="*/ 766556 h 1897650"/>
              <a:gd name="connsiteX362" fmla="*/ 219869 w 1644713"/>
              <a:gd name="connsiteY362" fmla="*/ 707025 h 1897650"/>
              <a:gd name="connsiteX363" fmla="*/ 222250 w 1644713"/>
              <a:gd name="connsiteY363" fmla="*/ 685594 h 1897650"/>
              <a:gd name="connsiteX364" fmla="*/ 224631 w 1644713"/>
              <a:gd name="connsiteY364" fmla="*/ 678450 h 1897650"/>
              <a:gd name="connsiteX365" fmla="*/ 231775 w 1644713"/>
              <a:gd name="connsiteY365" fmla="*/ 671306 h 1897650"/>
              <a:gd name="connsiteX366" fmla="*/ 238919 w 1644713"/>
              <a:gd name="connsiteY366" fmla="*/ 649875 h 1897650"/>
              <a:gd name="connsiteX367" fmla="*/ 241300 w 1644713"/>
              <a:gd name="connsiteY367" fmla="*/ 642731 h 1897650"/>
              <a:gd name="connsiteX368" fmla="*/ 243681 w 1644713"/>
              <a:gd name="connsiteY368" fmla="*/ 628444 h 1897650"/>
              <a:gd name="connsiteX369" fmla="*/ 253206 w 1644713"/>
              <a:gd name="connsiteY369" fmla="*/ 571294 h 1897650"/>
              <a:gd name="connsiteX370" fmla="*/ 260350 w 1644713"/>
              <a:gd name="connsiteY370" fmla="*/ 568912 h 1897650"/>
              <a:gd name="connsiteX371" fmla="*/ 279400 w 1644713"/>
              <a:gd name="connsiteY371" fmla="*/ 545100 h 1897650"/>
              <a:gd name="connsiteX372" fmla="*/ 272256 w 1644713"/>
              <a:gd name="connsiteY372" fmla="*/ 509381 h 1897650"/>
              <a:gd name="connsiteX373" fmla="*/ 265112 w 1644713"/>
              <a:gd name="connsiteY373" fmla="*/ 502237 h 1897650"/>
              <a:gd name="connsiteX374" fmla="*/ 260350 w 1644713"/>
              <a:gd name="connsiteY374" fmla="*/ 492712 h 1897650"/>
              <a:gd name="connsiteX375" fmla="*/ 243681 w 1644713"/>
              <a:gd name="connsiteY375" fmla="*/ 483187 h 1897650"/>
              <a:gd name="connsiteX376" fmla="*/ 238919 w 1644713"/>
              <a:gd name="connsiteY376" fmla="*/ 476044 h 1897650"/>
              <a:gd name="connsiteX377" fmla="*/ 231775 w 1644713"/>
              <a:gd name="connsiteY377" fmla="*/ 473662 h 1897650"/>
              <a:gd name="connsiteX378" fmla="*/ 217487 w 1644713"/>
              <a:gd name="connsiteY378" fmla="*/ 464137 h 1897650"/>
              <a:gd name="connsiteX379" fmla="*/ 210344 w 1644713"/>
              <a:gd name="connsiteY379" fmla="*/ 459375 h 1897650"/>
              <a:gd name="connsiteX380" fmla="*/ 207962 w 1644713"/>
              <a:gd name="connsiteY380" fmla="*/ 452231 h 1897650"/>
              <a:gd name="connsiteX381" fmla="*/ 203200 w 1644713"/>
              <a:gd name="connsiteY381" fmla="*/ 445087 h 1897650"/>
              <a:gd name="connsiteX382" fmla="*/ 200819 w 1644713"/>
              <a:gd name="connsiteY382" fmla="*/ 435562 h 1897650"/>
              <a:gd name="connsiteX383" fmla="*/ 196056 w 1644713"/>
              <a:gd name="connsiteY383" fmla="*/ 421275 h 1897650"/>
              <a:gd name="connsiteX384" fmla="*/ 193675 w 1644713"/>
              <a:gd name="connsiteY384" fmla="*/ 414131 h 1897650"/>
              <a:gd name="connsiteX385" fmla="*/ 196056 w 1644713"/>
              <a:gd name="connsiteY385" fmla="*/ 402225 h 1897650"/>
              <a:gd name="connsiteX386" fmla="*/ 203200 w 1644713"/>
              <a:gd name="connsiteY386" fmla="*/ 399844 h 1897650"/>
              <a:gd name="connsiteX387" fmla="*/ 215106 w 1644713"/>
              <a:gd name="connsiteY387" fmla="*/ 397462 h 1897650"/>
              <a:gd name="connsiteX388" fmla="*/ 222250 w 1644713"/>
              <a:gd name="connsiteY388" fmla="*/ 395081 h 1897650"/>
              <a:gd name="connsiteX389" fmla="*/ 246062 w 1644713"/>
              <a:gd name="connsiteY389" fmla="*/ 392700 h 1897650"/>
              <a:gd name="connsiteX390" fmla="*/ 253206 w 1644713"/>
              <a:gd name="connsiteY390" fmla="*/ 390319 h 1897650"/>
              <a:gd name="connsiteX391" fmla="*/ 260350 w 1644713"/>
              <a:gd name="connsiteY391" fmla="*/ 376031 h 1897650"/>
              <a:gd name="connsiteX392" fmla="*/ 274637 w 1644713"/>
              <a:gd name="connsiteY392" fmla="*/ 359362 h 1897650"/>
              <a:gd name="connsiteX393" fmla="*/ 281781 w 1644713"/>
              <a:gd name="connsiteY393" fmla="*/ 356981 h 1897650"/>
              <a:gd name="connsiteX394" fmla="*/ 288925 w 1644713"/>
              <a:gd name="connsiteY394" fmla="*/ 347456 h 1897650"/>
              <a:gd name="connsiteX395" fmla="*/ 286544 w 1644713"/>
              <a:gd name="connsiteY395" fmla="*/ 337931 h 1897650"/>
              <a:gd name="connsiteX396" fmla="*/ 272256 w 1644713"/>
              <a:gd name="connsiteY396" fmla="*/ 333169 h 1897650"/>
              <a:gd name="connsiteX397" fmla="*/ 257969 w 1644713"/>
              <a:gd name="connsiteY397" fmla="*/ 326025 h 1897650"/>
              <a:gd name="connsiteX398" fmla="*/ 236537 w 1644713"/>
              <a:gd name="connsiteY398" fmla="*/ 318881 h 1897650"/>
              <a:gd name="connsiteX399" fmla="*/ 229394 w 1644713"/>
              <a:gd name="connsiteY399" fmla="*/ 316500 h 1897650"/>
              <a:gd name="connsiteX400" fmla="*/ 217487 w 1644713"/>
              <a:gd name="connsiteY400" fmla="*/ 304594 h 1897650"/>
              <a:gd name="connsiteX401" fmla="*/ 210344 w 1644713"/>
              <a:gd name="connsiteY401" fmla="*/ 299831 h 1897650"/>
              <a:gd name="connsiteX402" fmla="*/ 203200 w 1644713"/>
              <a:gd name="connsiteY402" fmla="*/ 292687 h 1897650"/>
              <a:gd name="connsiteX403" fmla="*/ 179387 w 1644713"/>
              <a:gd name="connsiteY403" fmla="*/ 285544 h 1897650"/>
              <a:gd name="connsiteX404" fmla="*/ 110331 w 1644713"/>
              <a:gd name="connsiteY404" fmla="*/ 287925 h 1897650"/>
              <a:gd name="connsiteX405" fmla="*/ 96044 w 1644713"/>
              <a:gd name="connsiteY405" fmla="*/ 295069 h 1897650"/>
              <a:gd name="connsiteX406" fmla="*/ 84137 w 1644713"/>
              <a:gd name="connsiteY406" fmla="*/ 299831 h 1897650"/>
              <a:gd name="connsiteX407" fmla="*/ 76994 w 1644713"/>
              <a:gd name="connsiteY407" fmla="*/ 304594 h 1897650"/>
              <a:gd name="connsiteX408" fmla="*/ 48419 w 1644713"/>
              <a:gd name="connsiteY408" fmla="*/ 311737 h 1897650"/>
              <a:gd name="connsiteX409" fmla="*/ 15081 w 1644713"/>
              <a:gd name="connsiteY409" fmla="*/ 309356 h 1897650"/>
              <a:gd name="connsiteX410" fmla="*/ 794 w 1644713"/>
              <a:gd name="connsiteY410" fmla="*/ 302212 h 18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</a:cxnLst>
            <a:rect l="l" t="t" r="r" b="b"/>
            <a:pathLst>
              <a:path w="1644713" h="1897650">
                <a:moveTo>
                  <a:pt x="794" y="302212"/>
                </a:moveTo>
                <a:cubicBezTo>
                  <a:pt x="0" y="300228"/>
                  <a:pt x="7431" y="299513"/>
                  <a:pt x="10319" y="297450"/>
                </a:cubicBezTo>
                <a:cubicBezTo>
                  <a:pt x="23711" y="287884"/>
                  <a:pt x="17028" y="283823"/>
                  <a:pt x="19844" y="264112"/>
                </a:cubicBezTo>
                <a:cubicBezTo>
                  <a:pt x="21143" y="255021"/>
                  <a:pt x="23331" y="257071"/>
                  <a:pt x="29369" y="249825"/>
                </a:cubicBezTo>
                <a:cubicBezTo>
                  <a:pt x="31201" y="247626"/>
                  <a:pt x="32851" y="245241"/>
                  <a:pt x="34131" y="242681"/>
                </a:cubicBezTo>
                <a:cubicBezTo>
                  <a:pt x="35253" y="240436"/>
                  <a:pt x="35389" y="237782"/>
                  <a:pt x="36512" y="235537"/>
                </a:cubicBezTo>
                <a:cubicBezTo>
                  <a:pt x="37792" y="232977"/>
                  <a:pt x="39855" y="230879"/>
                  <a:pt x="41275" y="228394"/>
                </a:cubicBezTo>
                <a:cubicBezTo>
                  <a:pt x="43036" y="225312"/>
                  <a:pt x="43765" y="221596"/>
                  <a:pt x="46037" y="218869"/>
                </a:cubicBezTo>
                <a:cubicBezTo>
                  <a:pt x="49588" y="214607"/>
                  <a:pt x="55448" y="213350"/>
                  <a:pt x="60325" y="211725"/>
                </a:cubicBezTo>
                <a:cubicBezTo>
                  <a:pt x="65087" y="213312"/>
                  <a:pt x="73024" y="211725"/>
                  <a:pt x="74612" y="216487"/>
                </a:cubicBezTo>
                <a:cubicBezTo>
                  <a:pt x="79370" y="230761"/>
                  <a:pt x="76355" y="230750"/>
                  <a:pt x="88900" y="237919"/>
                </a:cubicBezTo>
                <a:cubicBezTo>
                  <a:pt x="91079" y="239164"/>
                  <a:pt x="93663" y="239506"/>
                  <a:pt x="96044" y="240300"/>
                </a:cubicBezTo>
                <a:cubicBezTo>
                  <a:pt x="105124" y="238030"/>
                  <a:pt x="105663" y="239030"/>
                  <a:pt x="112712" y="233156"/>
                </a:cubicBezTo>
                <a:cubicBezTo>
                  <a:pt x="115299" y="231000"/>
                  <a:pt x="117054" y="227880"/>
                  <a:pt x="119856" y="226012"/>
                </a:cubicBezTo>
                <a:cubicBezTo>
                  <a:pt x="124389" y="222990"/>
                  <a:pt x="142259" y="221451"/>
                  <a:pt x="143669" y="221250"/>
                </a:cubicBezTo>
                <a:cubicBezTo>
                  <a:pt x="144463" y="218869"/>
                  <a:pt x="145558" y="216567"/>
                  <a:pt x="146050" y="214106"/>
                </a:cubicBezTo>
                <a:cubicBezTo>
                  <a:pt x="147944" y="204637"/>
                  <a:pt x="147758" y="194692"/>
                  <a:pt x="150812" y="185531"/>
                </a:cubicBezTo>
                <a:cubicBezTo>
                  <a:pt x="152400" y="180769"/>
                  <a:pt x="151559" y="174256"/>
                  <a:pt x="155575" y="171244"/>
                </a:cubicBezTo>
                <a:lnTo>
                  <a:pt x="165100" y="164100"/>
                </a:lnTo>
                <a:cubicBezTo>
                  <a:pt x="166687" y="161719"/>
                  <a:pt x="167627" y="158744"/>
                  <a:pt x="169862" y="156956"/>
                </a:cubicBezTo>
                <a:cubicBezTo>
                  <a:pt x="171822" y="155388"/>
                  <a:pt x="174699" y="155564"/>
                  <a:pt x="177006" y="154575"/>
                </a:cubicBezTo>
                <a:cubicBezTo>
                  <a:pt x="180269" y="153177"/>
                  <a:pt x="183235" y="151130"/>
                  <a:pt x="186531" y="149812"/>
                </a:cubicBezTo>
                <a:cubicBezTo>
                  <a:pt x="191192" y="147948"/>
                  <a:pt x="196056" y="146637"/>
                  <a:pt x="200819" y="145050"/>
                </a:cubicBezTo>
                <a:cubicBezTo>
                  <a:pt x="223100" y="137624"/>
                  <a:pt x="205446" y="142921"/>
                  <a:pt x="255587" y="137906"/>
                </a:cubicBezTo>
                <a:cubicBezTo>
                  <a:pt x="288854" y="121272"/>
                  <a:pt x="261634" y="132794"/>
                  <a:pt x="286544" y="126000"/>
                </a:cubicBezTo>
                <a:cubicBezTo>
                  <a:pt x="291387" y="124679"/>
                  <a:pt x="295828" y="121654"/>
                  <a:pt x="300831" y="121237"/>
                </a:cubicBezTo>
                <a:lnTo>
                  <a:pt x="329406" y="118856"/>
                </a:lnTo>
                <a:lnTo>
                  <a:pt x="350837" y="104569"/>
                </a:lnTo>
                <a:lnTo>
                  <a:pt x="357981" y="99806"/>
                </a:lnTo>
                <a:cubicBezTo>
                  <a:pt x="361990" y="87777"/>
                  <a:pt x="363453" y="86634"/>
                  <a:pt x="357981" y="68850"/>
                </a:cubicBezTo>
                <a:cubicBezTo>
                  <a:pt x="356798" y="65006"/>
                  <a:pt x="346854" y="59051"/>
                  <a:pt x="343694" y="56944"/>
                </a:cubicBezTo>
                <a:cubicBezTo>
                  <a:pt x="342900" y="54563"/>
                  <a:pt x="342704" y="51889"/>
                  <a:pt x="341312" y="49800"/>
                </a:cubicBezTo>
                <a:cubicBezTo>
                  <a:pt x="339444" y="46998"/>
                  <a:pt x="334562" y="46000"/>
                  <a:pt x="334169" y="42656"/>
                </a:cubicBezTo>
                <a:cubicBezTo>
                  <a:pt x="330209" y="8989"/>
                  <a:pt x="327451" y="12353"/>
                  <a:pt x="343694" y="6937"/>
                </a:cubicBezTo>
                <a:cubicBezTo>
                  <a:pt x="347623" y="7374"/>
                  <a:pt x="365290" y="7823"/>
                  <a:pt x="372269" y="11700"/>
                </a:cubicBezTo>
                <a:cubicBezTo>
                  <a:pt x="377272" y="14480"/>
                  <a:pt x="381126" y="19415"/>
                  <a:pt x="386556" y="21225"/>
                </a:cubicBezTo>
                <a:cubicBezTo>
                  <a:pt x="388937" y="22019"/>
                  <a:pt x="391393" y="22617"/>
                  <a:pt x="393700" y="23606"/>
                </a:cubicBezTo>
                <a:cubicBezTo>
                  <a:pt x="396963" y="25004"/>
                  <a:pt x="399929" y="27051"/>
                  <a:pt x="403225" y="28369"/>
                </a:cubicBezTo>
                <a:cubicBezTo>
                  <a:pt x="407886" y="30233"/>
                  <a:pt x="417512" y="33131"/>
                  <a:pt x="417512" y="33131"/>
                </a:cubicBezTo>
                <a:cubicBezTo>
                  <a:pt x="419893" y="34719"/>
                  <a:pt x="422096" y="36614"/>
                  <a:pt x="424656" y="37894"/>
                </a:cubicBezTo>
                <a:cubicBezTo>
                  <a:pt x="426901" y="39017"/>
                  <a:pt x="429711" y="38883"/>
                  <a:pt x="431800" y="40275"/>
                </a:cubicBezTo>
                <a:cubicBezTo>
                  <a:pt x="434602" y="42143"/>
                  <a:pt x="436000" y="45784"/>
                  <a:pt x="438944" y="47419"/>
                </a:cubicBezTo>
                <a:cubicBezTo>
                  <a:pt x="443332" y="49857"/>
                  <a:pt x="453231" y="52181"/>
                  <a:pt x="453231" y="52181"/>
                </a:cubicBezTo>
                <a:lnTo>
                  <a:pt x="474662" y="66469"/>
                </a:lnTo>
                <a:cubicBezTo>
                  <a:pt x="477043" y="68057"/>
                  <a:pt x="479091" y="70326"/>
                  <a:pt x="481806" y="71231"/>
                </a:cubicBezTo>
                <a:cubicBezTo>
                  <a:pt x="486569" y="72819"/>
                  <a:pt x="491917" y="73209"/>
                  <a:pt x="496094" y="75994"/>
                </a:cubicBezTo>
                <a:cubicBezTo>
                  <a:pt x="505326" y="82148"/>
                  <a:pt x="500522" y="79851"/>
                  <a:pt x="510381" y="83137"/>
                </a:cubicBezTo>
                <a:cubicBezTo>
                  <a:pt x="512762" y="84725"/>
                  <a:pt x="514965" y="86620"/>
                  <a:pt x="517525" y="87900"/>
                </a:cubicBezTo>
                <a:cubicBezTo>
                  <a:pt x="523924" y="91099"/>
                  <a:pt x="535755" y="92064"/>
                  <a:pt x="541337" y="92662"/>
                </a:cubicBezTo>
                <a:cubicBezTo>
                  <a:pt x="557986" y="94446"/>
                  <a:pt x="591344" y="97425"/>
                  <a:pt x="591344" y="97425"/>
                </a:cubicBezTo>
                <a:cubicBezTo>
                  <a:pt x="593725" y="98219"/>
                  <a:pt x="595977" y="99806"/>
                  <a:pt x="598487" y="99806"/>
                </a:cubicBezTo>
                <a:cubicBezTo>
                  <a:pt x="615180" y="99806"/>
                  <a:pt x="626067" y="97591"/>
                  <a:pt x="641350" y="95044"/>
                </a:cubicBezTo>
                <a:cubicBezTo>
                  <a:pt x="643731" y="93456"/>
                  <a:pt x="645934" y="91561"/>
                  <a:pt x="648494" y="90281"/>
                </a:cubicBezTo>
                <a:cubicBezTo>
                  <a:pt x="652301" y="88377"/>
                  <a:pt x="661601" y="86537"/>
                  <a:pt x="665162" y="85519"/>
                </a:cubicBezTo>
                <a:cubicBezTo>
                  <a:pt x="689895" y="78452"/>
                  <a:pt x="644138" y="85490"/>
                  <a:pt x="712787" y="80756"/>
                </a:cubicBezTo>
                <a:cubicBezTo>
                  <a:pt x="740311" y="78858"/>
                  <a:pt x="735802" y="79169"/>
                  <a:pt x="758031" y="75994"/>
                </a:cubicBezTo>
                <a:cubicBezTo>
                  <a:pt x="762000" y="76788"/>
                  <a:pt x="767999" y="74822"/>
                  <a:pt x="769937" y="78375"/>
                </a:cubicBezTo>
                <a:cubicBezTo>
                  <a:pt x="773757" y="85378"/>
                  <a:pt x="770525" y="94414"/>
                  <a:pt x="772319" y="102187"/>
                </a:cubicBezTo>
                <a:cubicBezTo>
                  <a:pt x="772963" y="104976"/>
                  <a:pt x="775180" y="107192"/>
                  <a:pt x="777081" y="109331"/>
                </a:cubicBezTo>
                <a:cubicBezTo>
                  <a:pt x="781556" y="114365"/>
                  <a:pt x="786606" y="118856"/>
                  <a:pt x="791369" y="123619"/>
                </a:cubicBezTo>
                <a:cubicBezTo>
                  <a:pt x="793750" y="126000"/>
                  <a:pt x="795318" y="129697"/>
                  <a:pt x="798512" y="130762"/>
                </a:cubicBezTo>
                <a:cubicBezTo>
                  <a:pt x="809426" y="134401"/>
                  <a:pt x="815799" y="136855"/>
                  <a:pt x="829469" y="137906"/>
                </a:cubicBezTo>
                <a:lnTo>
                  <a:pt x="860425" y="140287"/>
                </a:lnTo>
                <a:cubicBezTo>
                  <a:pt x="862806" y="141081"/>
                  <a:pt x="865794" y="140894"/>
                  <a:pt x="867569" y="142669"/>
                </a:cubicBezTo>
                <a:cubicBezTo>
                  <a:pt x="869344" y="144444"/>
                  <a:pt x="867908" y="148353"/>
                  <a:pt x="869950" y="149812"/>
                </a:cubicBezTo>
                <a:cubicBezTo>
                  <a:pt x="874035" y="152730"/>
                  <a:pt x="884237" y="154575"/>
                  <a:pt x="884237" y="154575"/>
                </a:cubicBezTo>
                <a:cubicBezTo>
                  <a:pt x="885031" y="152194"/>
                  <a:pt x="887551" y="149762"/>
                  <a:pt x="886619" y="147431"/>
                </a:cubicBezTo>
                <a:cubicBezTo>
                  <a:pt x="885199" y="143882"/>
                  <a:pt x="875337" y="141289"/>
                  <a:pt x="872331" y="140287"/>
                </a:cubicBezTo>
                <a:lnTo>
                  <a:pt x="858044" y="118856"/>
                </a:lnTo>
                <a:lnTo>
                  <a:pt x="853281" y="111712"/>
                </a:lnTo>
                <a:cubicBezTo>
                  <a:pt x="852487" y="108537"/>
                  <a:pt x="851799" y="105334"/>
                  <a:pt x="850900" y="102187"/>
                </a:cubicBezTo>
                <a:cubicBezTo>
                  <a:pt x="850211" y="99774"/>
                  <a:pt x="848519" y="97554"/>
                  <a:pt x="848519" y="95044"/>
                </a:cubicBezTo>
                <a:cubicBezTo>
                  <a:pt x="848519" y="79149"/>
                  <a:pt x="848177" y="63079"/>
                  <a:pt x="850900" y="47419"/>
                </a:cubicBezTo>
                <a:cubicBezTo>
                  <a:pt x="851477" y="44101"/>
                  <a:pt x="855386" y="42343"/>
                  <a:pt x="858044" y="40275"/>
                </a:cubicBezTo>
                <a:cubicBezTo>
                  <a:pt x="877033" y="25505"/>
                  <a:pt x="865755" y="34249"/>
                  <a:pt x="879475" y="28369"/>
                </a:cubicBezTo>
                <a:cubicBezTo>
                  <a:pt x="882738" y="26971"/>
                  <a:pt x="885737" y="25004"/>
                  <a:pt x="889000" y="23606"/>
                </a:cubicBezTo>
                <a:cubicBezTo>
                  <a:pt x="896619" y="20341"/>
                  <a:pt x="899108" y="21080"/>
                  <a:pt x="908050" y="18844"/>
                </a:cubicBezTo>
                <a:cubicBezTo>
                  <a:pt x="910485" y="18235"/>
                  <a:pt x="912701" y="16755"/>
                  <a:pt x="915194" y="16462"/>
                </a:cubicBezTo>
                <a:cubicBezTo>
                  <a:pt x="939746" y="13574"/>
                  <a:pt x="989012" y="9319"/>
                  <a:pt x="989012" y="9319"/>
                </a:cubicBezTo>
                <a:cubicBezTo>
                  <a:pt x="1016963" y="0"/>
                  <a:pt x="996224" y="5988"/>
                  <a:pt x="1062831" y="9319"/>
                </a:cubicBezTo>
                <a:cubicBezTo>
                  <a:pt x="1072377" y="9796"/>
                  <a:pt x="1081881" y="10906"/>
                  <a:pt x="1091406" y="11700"/>
                </a:cubicBezTo>
                <a:lnTo>
                  <a:pt x="1103312" y="14081"/>
                </a:lnTo>
                <a:cubicBezTo>
                  <a:pt x="1108062" y="14945"/>
                  <a:pt x="1112887" y="15415"/>
                  <a:pt x="1117600" y="16462"/>
                </a:cubicBezTo>
                <a:cubicBezTo>
                  <a:pt x="1120050" y="17007"/>
                  <a:pt x="1122363" y="18050"/>
                  <a:pt x="1124744" y="18844"/>
                </a:cubicBezTo>
                <a:cubicBezTo>
                  <a:pt x="1119981" y="22019"/>
                  <a:pt x="1113016" y="23249"/>
                  <a:pt x="1110456" y="28369"/>
                </a:cubicBezTo>
                <a:cubicBezTo>
                  <a:pt x="1108869" y="31544"/>
                  <a:pt x="1107575" y="34884"/>
                  <a:pt x="1105694" y="37894"/>
                </a:cubicBezTo>
                <a:cubicBezTo>
                  <a:pt x="1103591" y="41260"/>
                  <a:pt x="1100857" y="44190"/>
                  <a:pt x="1098550" y="47419"/>
                </a:cubicBezTo>
                <a:cubicBezTo>
                  <a:pt x="1096886" y="49748"/>
                  <a:pt x="1095375" y="52181"/>
                  <a:pt x="1093787" y="54562"/>
                </a:cubicBezTo>
                <a:cubicBezTo>
                  <a:pt x="1092993" y="57737"/>
                  <a:pt x="1093030" y="61245"/>
                  <a:pt x="1091406" y="64087"/>
                </a:cubicBezTo>
                <a:cubicBezTo>
                  <a:pt x="1089735" y="67011"/>
                  <a:pt x="1086920" y="69163"/>
                  <a:pt x="1084262" y="71231"/>
                </a:cubicBezTo>
                <a:cubicBezTo>
                  <a:pt x="1068138" y="83772"/>
                  <a:pt x="1074402" y="77547"/>
                  <a:pt x="1060450" y="85519"/>
                </a:cubicBezTo>
                <a:cubicBezTo>
                  <a:pt x="1057965" y="86939"/>
                  <a:pt x="1055687" y="88694"/>
                  <a:pt x="1053306" y="90281"/>
                </a:cubicBezTo>
                <a:cubicBezTo>
                  <a:pt x="1047323" y="108234"/>
                  <a:pt x="1055393" y="86108"/>
                  <a:pt x="1046162" y="104569"/>
                </a:cubicBezTo>
                <a:cubicBezTo>
                  <a:pt x="1045040" y="106814"/>
                  <a:pt x="1045349" y="109752"/>
                  <a:pt x="1043781" y="111712"/>
                </a:cubicBezTo>
                <a:cubicBezTo>
                  <a:pt x="1041993" y="113947"/>
                  <a:pt x="1039018" y="114887"/>
                  <a:pt x="1036637" y="116475"/>
                </a:cubicBezTo>
                <a:cubicBezTo>
                  <a:pt x="1029091" y="127795"/>
                  <a:pt x="1032779" y="120906"/>
                  <a:pt x="1027112" y="137906"/>
                </a:cubicBezTo>
                <a:lnTo>
                  <a:pt x="1024731" y="145050"/>
                </a:lnTo>
                <a:cubicBezTo>
                  <a:pt x="1025525" y="166481"/>
                  <a:pt x="1025685" y="187945"/>
                  <a:pt x="1027112" y="209344"/>
                </a:cubicBezTo>
                <a:cubicBezTo>
                  <a:pt x="1027279" y="211848"/>
                  <a:pt x="1028804" y="214074"/>
                  <a:pt x="1029494" y="216487"/>
                </a:cubicBezTo>
                <a:cubicBezTo>
                  <a:pt x="1030393" y="219634"/>
                  <a:pt x="1030935" y="222877"/>
                  <a:pt x="1031875" y="226012"/>
                </a:cubicBezTo>
                <a:cubicBezTo>
                  <a:pt x="1033317" y="230821"/>
                  <a:pt x="1036637" y="240300"/>
                  <a:pt x="1036637" y="240300"/>
                </a:cubicBezTo>
                <a:cubicBezTo>
                  <a:pt x="1035843" y="251412"/>
                  <a:pt x="1035558" y="262573"/>
                  <a:pt x="1034256" y="273637"/>
                </a:cubicBezTo>
                <a:cubicBezTo>
                  <a:pt x="1033963" y="276130"/>
                  <a:pt x="1032565" y="278367"/>
                  <a:pt x="1031875" y="280781"/>
                </a:cubicBezTo>
                <a:cubicBezTo>
                  <a:pt x="1030976" y="283928"/>
                  <a:pt x="1030643" y="287242"/>
                  <a:pt x="1029494" y="290306"/>
                </a:cubicBezTo>
                <a:cubicBezTo>
                  <a:pt x="1028248" y="293630"/>
                  <a:pt x="1026173" y="296587"/>
                  <a:pt x="1024731" y="299831"/>
                </a:cubicBezTo>
                <a:cubicBezTo>
                  <a:pt x="1022995" y="303737"/>
                  <a:pt x="1021556" y="307768"/>
                  <a:pt x="1019969" y="311737"/>
                </a:cubicBezTo>
                <a:cubicBezTo>
                  <a:pt x="1019148" y="318301"/>
                  <a:pt x="1018876" y="330590"/>
                  <a:pt x="1015206" y="337931"/>
                </a:cubicBezTo>
                <a:cubicBezTo>
                  <a:pt x="1013926" y="340491"/>
                  <a:pt x="1011724" y="342515"/>
                  <a:pt x="1010444" y="345075"/>
                </a:cubicBezTo>
                <a:cubicBezTo>
                  <a:pt x="1009321" y="347320"/>
                  <a:pt x="1008752" y="349805"/>
                  <a:pt x="1008062" y="352219"/>
                </a:cubicBezTo>
                <a:cubicBezTo>
                  <a:pt x="1007163" y="355366"/>
                  <a:pt x="1007305" y="358903"/>
                  <a:pt x="1005681" y="361744"/>
                </a:cubicBezTo>
                <a:cubicBezTo>
                  <a:pt x="1004010" y="364668"/>
                  <a:pt x="1000918" y="366506"/>
                  <a:pt x="998537" y="368887"/>
                </a:cubicBezTo>
                <a:cubicBezTo>
                  <a:pt x="997743" y="371268"/>
                  <a:pt x="997401" y="373852"/>
                  <a:pt x="996156" y="376031"/>
                </a:cubicBezTo>
                <a:cubicBezTo>
                  <a:pt x="994187" y="379477"/>
                  <a:pt x="990624" y="381929"/>
                  <a:pt x="989012" y="385556"/>
                </a:cubicBezTo>
                <a:cubicBezTo>
                  <a:pt x="987368" y="389254"/>
                  <a:pt x="987425" y="393493"/>
                  <a:pt x="986631" y="397462"/>
                </a:cubicBezTo>
                <a:cubicBezTo>
                  <a:pt x="987425" y="406193"/>
                  <a:pt x="987175" y="415083"/>
                  <a:pt x="989012" y="423656"/>
                </a:cubicBezTo>
                <a:cubicBezTo>
                  <a:pt x="989612" y="426455"/>
                  <a:pt x="992495" y="428240"/>
                  <a:pt x="993775" y="430800"/>
                </a:cubicBezTo>
                <a:cubicBezTo>
                  <a:pt x="1003631" y="450512"/>
                  <a:pt x="987273" y="424622"/>
                  <a:pt x="1000919" y="445087"/>
                </a:cubicBezTo>
                <a:cubicBezTo>
                  <a:pt x="1001713" y="449850"/>
                  <a:pt x="1002253" y="454662"/>
                  <a:pt x="1003300" y="459375"/>
                </a:cubicBezTo>
                <a:cubicBezTo>
                  <a:pt x="1003844" y="461825"/>
                  <a:pt x="1005268" y="464043"/>
                  <a:pt x="1005681" y="466519"/>
                </a:cubicBezTo>
                <a:cubicBezTo>
                  <a:pt x="1006863" y="473609"/>
                  <a:pt x="1007045" y="480835"/>
                  <a:pt x="1008062" y="487950"/>
                </a:cubicBezTo>
                <a:cubicBezTo>
                  <a:pt x="1009198" y="495898"/>
                  <a:pt x="1009478" y="501272"/>
                  <a:pt x="1015206" y="507000"/>
                </a:cubicBezTo>
                <a:cubicBezTo>
                  <a:pt x="1017230" y="509024"/>
                  <a:pt x="1019969" y="510175"/>
                  <a:pt x="1022350" y="511762"/>
                </a:cubicBezTo>
                <a:cubicBezTo>
                  <a:pt x="1033773" y="528898"/>
                  <a:pt x="1017597" y="507800"/>
                  <a:pt x="1041400" y="523669"/>
                </a:cubicBezTo>
                <a:lnTo>
                  <a:pt x="1055687" y="533194"/>
                </a:lnTo>
                <a:cubicBezTo>
                  <a:pt x="1058068" y="534781"/>
                  <a:pt x="1060807" y="535932"/>
                  <a:pt x="1062831" y="537956"/>
                </a:cubicBezTo>
                <a:lnTo>
                  <a:pt x="1069975" y="545100"/>
                </a:lnTo>
                <a:cubicBezTo>
                  <a:pt x="1075443" y="566976"/>
                  <a:pt x="1067540" y="544437"/>
                  <a:pt x="1079500" y="559387"/>
                </a:cubicBezTo>
                <a:cubicBezTo>
                  <a:pt x="1081068" y="561347"/>
                  <a:pt x="1080758" y="564286"/>
                  <a:pt x="1081881" y="566531"/>
                </a:cubicBezTo>
                <a:cubicBezTo>
                  <a:pt x="1083161" y="569091"/>
                  <a:pt x="1085056" y="571294"/>
                  <a:pt x="1086644" y="573675"/>
                </a:cubicBezTo>
                <a:cubicBezTo>
                  <a:pt x="1092627" y="591626"/>
                  <a:pt x="1084558" y="569505"/>
                  <a:pt x="1093787" y="587962"/>
                </a:cubicBezTo>
                <a:cubicBezTo>
                  <a:pt x="1094910" y="590207"/>
                  <a:pt x="1095479" y="592692"/>
                  <a:pt x="1096169" y="595106"/>
                </a:cubicBezTo>
                <a:cubicBezTo>
                  <a:pt x="1101050" y="612189"/>
                  <a:pt x="1096030" y="596930"/>
                  <a:pt x="1100931" y="616537"/>
                </a:cubicBezTo>
                <a:cubicBezTo>
                  <a:pt x="1101540" y="618972"/>
                  <a:pt x="1102518" y="621300"/>
                  <a:pt x="1103312" y="623681"/>
                </a:cubicBezTo>
                <a:cubicBezTo>
                  <a:pt x="1100361" y="653191"/>
                  <a:pt x="1105356" y="640855"/>
                  <a:pt x="1091406" y="661781"/>
                </a:cubicBezTo>
                <a:lnTo>
                  <a:pt x="1086644" y="668925"/>
                </a:lnTo>
                <a:lnTo>
                  <a:pt x="1081881" y="676069"/>
                </a:lnTo>
                <a:cubicBezTo>
                  <a:pt x="1071875" y="706089"/>
                  <a:pt x="1069017" y="709108"/>
                  <a:pt x="1079500" y="757031"/>
                </a:cubicBezTo>
                <a:cubicBezTo>
                  <a:pt x="1080723" y="762622"/>
                  <a:pt x="1089025" y="763381"/>
                  <a:pt x="1093787" y="766556"/>
                </a:cubicBezTo>
                <a:lnTo>
                  <a:pt x="1100931" y="771319"/>
                </a:lnTo>
                <a:lnTo>
                  <a:pt x="1108075" y="776081"/>
                </a:lnTo>
                <a:cubicBezTo>
                  <a:pt x="1110456" y="777669"/>
                  <a:pt x="1112504" y="779939"/>
                  <a:pt x="1115219" y="780844"/>
                </a:cubicBezTo>
                <a:cubicBezTo>
                  <a:pt x="1117600" y="781638"/>
                  <a:pt x="1120117" y="782103"/>
                  <a:pt x="1122362" y="783225"/>
                </a:cubicBezTo>
                <a:cubicBezTo>
                  <a:pt x="1124922" y="784505"/>
                  <a:pt x="1126946" y="786707"/>
                  <a:pt x="1129506" y="787987"/>
                </a:cubicBezTo>
                <a:cubicBezTo>
                  <a:pt x="1131751" y="789110"/>
                  <a:pt x="1134405" y="789246"/>
                  <a:pt x="1136650" y="790369"/>
                </a:cubicBezTo>
                <a:cubicBezTo>
                  <a:pt x="1139210" y="791649"/>
                  <a:pt x="1141114" y="794126"/>
                  <a:pt x="1143794" y="795131"/>
                </a:cubicBezTo>
                <a:cubicBezTo>
                  <a:pt x="1153462" y="798756"/>
                  <a:pt x="1187894" y="799812"/>
                  <a:pt x="1189037" y="799894"/>
                </a:cubicBezTo>
                <a:cubicBezTo>
                  <a:pt x="1198562" y="799100"/>
                  <a:pt x="1208128" y="798698"/>
                  <a:pt x="1217612" y="797512"/>
                </a:cubicBezTo>
                <a:cubicBezTo>
                  <a:pt x="1222396" y="796914"/>
                  <a:pt x="1229536" y="794331"/>
                  <a:pt x="1234281" y="792750"/>
                </a:cubicBezTo>
                <a:cubicBezTo>
                  <a:pt x="1236662" y="791162"/>
                  <a:pt x="1239401" y="790011"/>
                  <a:pt x="1241425" y="787987"/>
                </a:cubicBezTo>
                <a:cubicBezTo>
                  <a:pt x="1243448" y="785964"/>
                  <a:pt x="1243952" y="782632"/>
                  <a:pt x="1246187" y="780844"/>
                </a:cubicBezTo>
                <a:cubicBezTo>
                  <a:pt x="1248147" y="779276"/>
                  <a:pt x="1251086" y="779585"/>
                  <a:pt x="1253331" y="778462"/>
                </a:cubicBezTo>
                <a:cubicBezTo>
                  <a:pt x="1255891" y="777182"/>
                  <a:pt x="1258094" y="775287"/>
                  <a:pt x="1260475" y="773700"/>
                </a:cubicBezTo>
                <a:cubicBezTo>
                  <a:pt x="1265237" y="774494"/>
                  <a:pt x="1271129" y="772902"/>
                  <a:pt x="1274762" y="776081"/>
                </a:cubicBezTo>
                <a:cubicBezTo>
                  <a:pt x="1278540" y="779387"/>
                  <a:pt x="1277661" y="785708"/>
                  <a:pt x="1279525" y="790369"/>
                </a:cubicBezTo>
                <a:cubicBezTo>
                  <a:pt x="1285219" y="804606"/>
                  <a:pt x="1282935" y="798220"/>
                  <a:pt x="1286669" y="809419"/>
                </a:cubicBezTo>
                <a:cubicBezTo>
                  <a:pt x="1292889" y="852963"/>
                  <a:pt x="1285178" y="794947"/>
                  <a:pt x="1291431" y="885619"/>
                </a:cubicBezTo>
                <a:cubicBezTo>
                  <a:pt x="1291656" y="888884"/>
                  <a:pt x="1292913" y="891997"/>
                  <a:pt x="1293812" y="895144"/>
                </a:cubicBezTo>
                <a:cubicBezTo>
                  <a:pt x="1294502" y="897557"/>
                  <a:pt x="1294152" y="900828"/>
                  <a:pt x="1296194" y="902287"/>
                </a:cubicBezTo>
                <a:cubicBezTo>
                  <a:pt x="1300279" y="905205"/>
                  <a:pt x="1305719" y="905462"/>
                  <a:pt x="1310481" y="907050"/>
                </a:cubicBezTo>
                <a:lnTo>
                  <a:pt x="1317625" y="909431"/>
                </a:lnTo>
                <a:cubicBezTo>
                  <a:pt x="1320006" y="910225"/>
                  <a:pt x="1322268" y="911603"/>
                  <a:pt x="1324769" y="911812"/>
                </a:cubicBezTo>
                <a:lnTo>
                  <a:pt x="1353344" y="914194"/>
                </a:lnTo>
                <a:cubicBezTo>
                  <a:pt x="1376699" y="921978"/>
                  <a:pt x="1362628" y="919373"/>
                  <a:pt x="1396206" y="916575"/>
                </a:cubicBezTo>
                <a:cubicBezTo>
                  <a:pt x="1398447" y="917135"/>
                  <a:pt x="1410081" y="919785"/>
                  <a:pt x="1412875" y="921337"/>
                </a:cubicBezTo>
                <a:cubicBezTo>
                  <a:pt x="1417878" y="924117"/>
                  <a:pt x="1427162" y="930862"/>
                  <a:pt x="1427162" y="930862"/>
                </a:cubicBezTo>
                <a:cubicBezTo>
                  <a:pt x="1428750" y="933243"/>
                  <a:pt x="1430763" y="935391"/>
                  <a:pt x="1431925" y="938006"/>
                </a:cubicBezTo>
                <a:cubicBezTo>
                  <a:pt x="1433964" y="942594"/>
                  <a:pt x="1434442" y="947804"/>
                  <a:pt x="1436687" y="952294"/>
                </a:cubicBezTo>
                <a:lnTo>
                  <a:pt x="1441450" y="961819"/>
                </a:lnTo>
                <a:cubicBezTo>
                  <a:pt x="1442041" y="965959"/>
                  <a:pt x="1443016" y="979877"/>
                  <a:pt x="1446212" y="985631"/>
                </a:cubicBezTo>
                <a:cubicBezTo>
                  <a:pt x="1448992" y="990635"/>
                  <a:pt x="1453926" y="994489"/>
                  <a:pt x="1455737" y="999919"/>
                </a:cubicBezTo>
                <a:cubicBezTo>
                  <a:pt x="1457797" y="1006095"/>
                  <a:pt x="1457431" y="1009867"/>
                  <a:pt x="1465262" y="1011825"/>
                </a:cubicBezTo>
                <a:cubicBezTo>
                  <a:pt x="1472235" y="1013568"/>
                  <a:pt x="1479578" y="1013190"/>
                  <a:pt x="1486694" y="1014206"/>
                </a:cubicBezTo>
                <a:cubicBezTo>
                  <a:pt x="1490701" y="1014778"/>
                  <a:pt x="1494631" y="1015793"/>
                  <a:pt x="1498600" y="1016587"/>
                </a:cubicBezTo>
                <a:cubicBezTo>
                  <a:pt x="1500981" y="1018968"/>
                  <a:pt x="1503876" y="1020929"/>
                  <a:pt x="1505744" y="1023731"/>
                </a:cubicBezTo>
                <a:cubicBezTo>
                  <a:pt x="1507136" y="1025820"/>
                  <a:pt x="1506165" y="1029307"/>
                  <a:pt x="1508125" y="1030875"/>
                </a:cubicBezTo>
                <a:cubicBezTo>
                  <a:pt x="1510681" y="1032919"/>
                  <a:pt x="1514503" y="1032357"/>
                  <a:pt x="1517650" y="1033256"/>
                </a:cubicBezTo>
                <a:cubicBezTo>
                  <a:pt x="1520064" y="1033946"/>
                  <a:pt x="1522413" y="1034843"/>
                  <a:pt x="1524794" y="1035637"/>
                </a:cubicBezTo>
                <a:cubicBezTo>
                  <a:pt x="1529556" y="1034843"/>
                  <a:pt x="1534253" y="1033256"/>
                  <a:pt x="1539081" y="1033256"/>
                </a:cubicBezTo>
                <a:cubicBezTo>
                  <a:pt x="1549923" y="1033256"/>
                  <a:pt x="1571133" y="1034421"/>
                  <a:pt x="1584325" y="1038019"/>
                </a:cubicBezTo>
                <a:cubicBezTo>
                  <a:pt x="1591590" y="1040000"/>
                  <a:pt x="1598612" y="1042781"/>
                  <a:pt x="1605756" y="1045162"/>
                </a:cubicBezTo>
                <a:lnTo>
                  <a:pt x="1612900" y="1047544"/>
                </a:lnTo>
                <a:cubicBezTo>
                  <a:pt x="1618163" y="1052807"/>
                  <a:pt x="1620560" y="1056136"/>
                  <a:pt x="1627187" y="1059450"/>
                </a:cubicBezTo>
                <a:cubicBezTo>
                  <a:pt x="1629432" y="1060573"/>
                  <a:pt x="1631950" y="1061037"/>
                  <a:pt x="1634331" y="1061831"/>
                </a:cubicBezTo>
                <a:cubicBezTo>
                  <a:pt x="1638627" y="1066127"/>
                  <a:pt x="1643856" y="1069226"/>
                  <a:pt x="1643856" y="1076119"/>
                </a:cubicBezTo>
                <a:cubicBezTo>
                  <a:pt x="1643856" y="1080166"/>
                  <a:pt x="1644713" y="1085597"/>
                  <a:pt x="1641475" y="1088025"/>
                </a:cubicBezTo>
                <a:cubicBezTo>
                  <a:pt x="1636985" y="1091393"/>
                  <a:pt x="1630362" y="1089612"/>
                  <a:pt x="1624806" y="1090406"/>
                </a:cubicBezTo>
                <a:cubicBezTo>
                  <a:pt x="1620044" y="1091994"/>
                  <a:pt x="1612107" y="1090407"/>
                  <a:pt x="1610519" y="1095169"/>
                </a:cubicBezTo>
                <a:cubicBezTo>
                  <a:pt x="1608931" y="1099931"/>
                  <a:pt x="1606740" y="1104533"/>
                  <a:pt x="1605756" y="1109456"/>
                </a:cubicBezTo>
                <a:cubicBezTo>
                  <a:pt x="1604962" y="1113425"/>
                  <a:pt x="1604440" y="1117457"/>
                  <a:pt x="1603375" y="1121362"/>
                </a:cubicBezTo>
                <a:cubicBezTo>
                  <a:pt x="1602054" y="1126205"/>
                  <a:pt x="1600200" y="1130887"/>
                  <a:pt x="1598612" y="1135650"/>
                </a:cubicBezTo>
                <a:lnTo>
                  <a:pt x="1596231" y="1142794"/>
                </a:lnTo>
                <a:cubicBezTo>
                  <a:pt x="1605173" y="1178567"/>
                  <a:pt x="1595297" y="1129072"/>
                  <a:pt x="1593850" y="1159462"/>
                </a:cubicBezTo>
                <a:cubicBezTo>
                  <a:pt x="1593169" y="1173756"/>
                  <a:pt x="1594456" y="1188126"/>
                  <a:pt x="1596231" y="1202325"/>
                </a:cubicBezTo>
                <a:cubicBezTo>
                  <a:pt x="1596854" y="1207306"/>
                  <a:pt x="1599406" y="1211850"/>
                  <a:pt x="1600994" y="1216612"/>
                </a:cubicBezTo>
                <a:lnTo>
                  <a:pt x="1603375" y="1223756"/>
                </a:lnTo>
                <a:cubicBezTo>
                  <a:pt x="1604169" y="1234869"/>
                  <a:pt x="1604648" y="1246008"/>
                  <a:pt x="1605756" y="1257094"/>
                </a:cubicBezTo>
                <a:cubicBezTo>
                  <a:pt x="1606236" y="1261898"/>
                  <a:pt x="1608137" y="1266553"/>
                  <a:pt x="1608137" y="1271381"/>
                </a:cubicBezTo>
                <a:cubicBezTo>
                  <a:pt x="1608137" y="1288862"/>
                  <a:pt x="1607839" y="1306413"/>
                  <a:pt x="1605756" y="1323769"/>
                </a:cubicBezTo>
                <a:cubicBezTo>
                  <a:pt x="1605415" y="1326610"/>
                  <a:pt x="1602274" y="1328353"/>
                  <a:pt x="1600994" y="1330912"/>
                </a:cubicBezTo>
                <a:cubicBezTo>
                  <a:pt x="1599871" y="1333157"/>
                  <a:pt x="1599601" y="1335749"/>
                  <a:pt x="1598612" y="1338056"/>
                </a:cubicBezTo>
                <a:cubicBezTo>
                  <a:pt x="1594985" y="1346519"/>
                  <a:pt x="1593872" y="1347548"/>
                  <a:pt x="1589087" y="1354725"/>
                </a:cubicBezTo>
                <a:cubicBezTo>
                  <a:pt x="1590411" y="1374579"/>
                  <a:pt x="1591077" y="1392460"/>
                  <a:pt x="1593850" y="1411875"/>
                </a:cubicBezTo>
                <a:cubicBezTo>
                  <a:pt x="1594422" y="1415882"/>
                  <a:pt x="1595166" y="1419876"/>
                  <a:pt x="1596231" y="1423781"/>
                </a:cubicBezTo>
                <a:cubicBezTo>
                  <a:pt x="1597552" y="1428624"/>
                  <a:pt x="1600994" y="1438069"/>
                  <a:pt x="1600994" y="1438069"/>
                </a:cubicBezTo>
                <a:cubicBezTo>
                  <a:pt x="1601788" y="1446006"/>
                  <a:pt x="1602162" y="1453997"/>
                  <a:pt x="1603375" y="1461881"/>
                </a:cubicBezTo>
                <a:cubicBezTo>
                  <a:pt x="1603757" y="1464362"/>
                  <a:pt x="1605609" y="1466519"/>
                  <a:pt x="1605756" y="1469025"/>
                </a:cubicBezTo>
                <a:cubicBezTo>
                  <a:pt x="1607202" y="1493602"/>
                  <a:pt x="1606732" y="1518265"/>
                  <a:pt x="1608137" y="1542844"/>
                </a:cubicBezTo>
                <a:cubicBezTo>
                  <a:pt x="1608385" y="1547182"/>
                  <a:pt x="1614625" y="1564689"/>
                  <a:pt x="1615281" y="1566656"/>
                </a:cubicBezTo>
                <a:cubicBezTo>
                  <a:pt x="1618941" y="1577638"/>
                  <a:pt x="1617170" y="1571341"/>
                  <a:pt x="1620044" y="1585706"/>
                </a:cubicBezTo>
                <a:cubicBezTo>
                  <a:pt x="1619250" y="1610312"/>
                  <a:pt x="1623793" y="1635682"/>
                  <a:pt x="1617662" y="1659525"/>
                </a:cubicBezTo>
                <a:cubicBezTo>
                  <a:pt x="1615894" y="1666401"/>
                  <a:pt x="1604519" y="1665112"/>
                  <a:pt x="1598612" y="1669050"/>
                </a:cubicBezTo>
                <a:cubicBezTo>
                  <a:pt x="1584889" y="1678199"/>
                  <a:pt x="1598124" y="1670280"/>
                  <a:pt x="1584325" y="1676194"/>
                </a:cubicBezTo>
                <a:cubicBezTo>
                  <a:pt x="1581062" y="1677592"/>
                  <a:pt x="1578096" y="1679638"/>
                  <a:pt x="1574800" y="1680956"/>
                </a:cubicBezTo>
                <a:cubicBezTo>
                  <a:pt x="1570139" y="1682820"/>
                  <a:pt x="1565275" y="1684131"/>
                  <a:pt x="1560512" y="1685719"/>
                </a:cubicBezTo>
                <a:lnTo>
                  <a:pt x="1546225" y="1690481"/>
                </a:lnTo>
                <a:lnTo>
                  <a:pt x="1524794" y="1697625"/>
                </a:lnTo>
                <a:lnTo>
                  <a:pt x="1517650" y="1700006"/>
                </a:lnTo>
                <a:cubicBezTo>
                  <a:pt x="1514475" y="1702387"/>
                  <a:pt x="1511752" y="1705538"/>
                  <a:pt x="1508125" y="1707150"/>
                </a:cubicBezTo>
                <a:cubicBezTo>
                  <a:pt x="1504427" y="1708794"/>
                  <a:pt x="1500201" y="1708807"/>
                  <a:pt x="1496219" y="1709531"/>
                </a:cubicBezTo>
                <a:cubicBezTo>
                  <a:pt x="1476154" y="1713179"/>
                  <a:pt x="1479515" y="1712113"/>
                  <a:pt x="1453356" y="1714294"/>
                </a:cubicBezTo>
                <a:cubicBezTo>
                  <a:pt x="1442244" y="1713500"/>
                  <a:pt x="1431092" y="1713142"/>
                  <a:pt x="1420019" y="1711912"/>
                </a:cubicBezTo>
                <a:cubicBezTo>
                  <a:pt x="1416766" y="1711551"/>
                  <a:pt x="1413421" y="1710995"/>
                  <a:pt x="1410494" y="1709531"/>
                </a:cubicBezTo>
                <a:cubicBezTo>
                  <a:pt x="1403190" y="1705879"/>
                  <a:pt x="1393653" y="1697842"/>
                  <a:pt x="1386681" y="1692862"/>
                </a:cubicBezTo>
                <a:cubicBezTo>
                  <a:pt x="1384352" y="1691199"/>
                  <a:pt x="1382097" y="1689380"/>
                  <a:pt x="1379537" y="1688100"/>
                </a:cubicBezTo>
                <a:cubicBezTo>
                  <a:pt x="1377292" y="1686978"/>
                  <a:pt x="1374775" y="1686513"/>
                  <a:pt x="1372394" y="1685719"/>
                </a:cubicBezTo>
                <a:cubicBezTo>
                  <a:pt x="1370013" y="1684131"/>
                  <a:pt x="1368108" y="1681106"/>
                  <a:pt x="1365250" y="1680956"/>
                </a:cubicBezTo>
                <a:cubicBezTo>
                  <a:pt x="1352543" y="1680287"/>
                  <a:pt x="1339456" y="1680099"/>
                  <a:pt x="1327150" y="1683337"/>
                </a:cubicBezTo>
                <a:cubicBezTo>
                  <a:pt x="1323312" y="1684347"/>
                  <a:pt x="1322109" y="1689496"/>
                  <a:pt x="1320006" y="1692862"/>
                </a:cubicBezTo>
                <a:cubicBezTo>
                  <a:pt x="1307628" y="1712667"/>
                  <a:pt x="1320959" y="1693338"/>
                  <a:pt x="1312862" y="1709531"/>
                </a:cubicBezTo>
                <a:cubicBezTo>
                  <a:pt x="1308374" y="1718507"/>
                  <a:pt x="1307878" y="1716786"/>
                  <a:pt x="1298575" y="1721437"/>
                </a:cubicBezTo>
                <a:cubicBezTo>
                  <a:pt x="1296194" y="1723818"/>
                  <a:pt x="1293299" y="1725779"/>
                  <a:pt x="1291431" y="1728581"/>
                </a:cubicBezTo>
                <a:cubicBezTo>
                  <a:pt x="1285262" y="1737835"/>
                  <a:pt x="1290984" y="1765004"/>
                  <a:pt x="1291431" y="1766681"/>
                </a:cubicBezTo>
                <a:cubicBezTo>
                  <a:pt x="1292168" y="1769446"/>
                  <a:pt x="1296194" y="1769856"/>
                  <a:pt x="1298575" y="1771444"/>
                </a:cubicBezTo>
                <a:cubicBezTo>
                  <a:pt x="1300162" y="1773825"/>
                  <a:pt x="1301314" y="1776564"/>
                  <a:pt x="1303337" y="1778587"/>
                </a:cubicBezTo>
                <a:cubicBezTo>
                  <a:pt x="1306290" y="1781540"/>
                  <a:pt x="1315950" y="1787790"/>
                  <a:pt x="1320006" y="1790494"/>
                </a:cubicBezTo>
                <a:cubicBezTo>
                  <a:pt x="1319212" y="1792875"/>
                  <a:pt x="1319585" y="1796069"/>
                  <a:pt x="1317625" y="1797637"/>
                </a:cubicBezTo>
                <a:cubicBezTo>
                  <a:pt x="1315069" y="1799682"/>
                  <a:pt x="1311164" y="1798870"/>
                  <a:pt x="1308100" y="1800019"/>
                </a:cubicBezTo>
                <a:cubicBezTo>
                  <a:pt x="1304776" y="1801265"/>
                  <a:pt x="1301838" y="1803383"/>
                  <a:pt x="1298575" y="1804781"/>
                </a:cubicBezTo>
                <a:cubicBezTo>
                  <a:pt x="1296268" y="1805770"/>
                  <a:pt x="1293812" y="1806368"/>
                  <a:pt x="1291431" y="1807162"/>
                </a:cubicBezTo>
                <a:lnTo>
                  <a:pt x="1277144" y="1821450"/>
                </a:lnTo>
                <a:cubicBezTo>
                  <a:pt x="1274763" y="1823831"/>
                  <a:pt x="1272802" y="1826726"/>
                  <a:pt x="1270000" y="1828594"/>
                </a:cubicBezTo>
                <a:cubicBezTo>
                  <a:pt x="1262975" y="1833276"/>
                  <a:pt x="1261442" y="1833624"/>
                  <a:pt x="1255712" y="1840500"/>
                </a:cubicBezTo>
                <a:cubicBezTo>
                  <a:pt x="1247182" y="1850737"/>
                  <a:pt x="1253939" y="1844048"/>
                  <a:pt x="1248569" y="1854787"/>
                </a:cubicBezTo>
                <a:cubicBezTo>
                  <a:pt x="1247289" y="1857347"/>
                  <a:pt x="1245394" y="1859550"/>
                  <a:pt x="1243806" y="1861931"/>
                </a:cubicBezTo>
                <a:cubicBezTo>
                  <a:pt x="1243012" y="1864312"/>
                  <a:pt x="1242034" y="1866640"/>
                  <a:pt x="1241425" y="1869075"/>
                </a:cubicBezTo>
                <a:cubicBezTo>
                  <a:pt x="1240943" y="1871004"/>
                  <a:pt x="1238841" y="1884856"/>
                  <a:pt x="1236662" y="1888125"/>
                </a:cubicBezTo>
                <a:cubicBezTo>
                  <a:pt x="1234794" y="1890927"/>
                  <a:pt x="1232443" y="1893598"/>
                  <a:pt x="1229519" y="1895269"/>
                </a:cubicBezTo>
                <a:cubicBezTo>
                  <a:pt x="1226678" y="1896893"/>
                  <a:pt x="1223169" y="1896856"/>
                  <a:pt x="1219994" y="1897650"/>
                </a:cubicBezTo>
                <a:cubicBezTo>
                  <a:pt x="1206500" y="1896856"/>
                  <a:pt x="1192962" y="1896614"/>
                  <a:pt x="1179512" y="1895269"/>
                </a:cubicBezTo>
                <a:cubicBezTo>
                  <a:pt x="1169260" y="1894244"/>
                  <a:pt x="1169163" y="1887056"/>
                  <a:pt x="1158081" y="1883362"/>
                </a:cubicBezTo>
                <a:lnTo>
                  <a:pt x="1150937" y="1880981"/>
                </a:lnTo>
                <a:cubicBezTo>
                  <a:pt x="1149350" y="1878600"/>
                  <a:pt x="1147302" y="1876468"/>
                  <a:pt x="1146175" y="1873837"/>
                </a:cubicBezTo>
                <a:cubicBezTo>
                  <a:pt x="1144886" y="1870829"/>
                  <a:pt x="1144693" y="1867459"/>
                  <a:pt x="1143794" y="1864312"/>
                </a:cubicBezTo>
                <a:cubicBezTo>
                  <a:pt x="1141460" y="1856143"/>
                  <a:pt x="1140879" y="1856103"/>
                  <a:pt x="1136650" y="1847644"/>
                </a:cubicBezTo>
                <a:cubicBezTo>
                  <a:pt x="1135856" y="1815894"/>
                  <a:pt x="1135649" y="1784124"/>
                  <a:pt x="1134269" y="1752394"/>
                </a:cubicBezTo>
                <a:cubicBezTo>
                  <a:pt x="1134059" y="1747570"/>
                  <a:pt x="1132393" y="1742908"/>
                  <a:pt x="1131887" y="1738106"/>
                </a:cubicBezTo>
                <a:cubicBezTo>
                  <a:pt x="1131668" y="1736029"/>
                  <a:pt x="1130568" y="1704426"/>
                  <a:pt x="1127125" y="1695244"/>
                </a:cubicBezTo>
                <a:cubicBezTo>
                  <a:pt x="1126120" y="1692564"/>
                  <a:pt x="1124516" y="1689985"/>
                  <a:pt x="1122362" y="1688100"/>
                </a:cubicBezTo>
                <a:cubicBezTo>
                  <a:pt x="1118055" y="1684331"/>
                  <a:pt x="1112837" y="1681750"/>
                  <a:pt x="1108075" y="1678575"/>
                </a:cubicBezTo>
                <a:cubicBezTo>
                  <a:pt x="1105694" y="1676987"/>
                  <a:pt x="1103646" y="1674717"/>
                  <a:pt x="1100931" y="1673812"/>
                </a:cubicBezTo>
                <a:lnTo>
                  <a:pt x="1079500" y="1666669"/>
                </a:lnTo>
                <a:cubicBezTo>
                  <a:pt x="1077119" y="1665875"/>
                  <a:pt x="1074445" y="1665679"/>
                  <a:pt x="1072356" y="1664287"/>
                </a:cubicBezTo>
                <a:cubicBezTo>
                  <a:pt x="1065183" y="1659506"/>
                  <a:pt x="1064143" y="1658386"/>
                  <a:pt x="1055687" y="1654762"/>
                </a:cubicBezTo>
                <a:cubicBezTo>
                  <a:pt x="1053380" y="1653773"/>
                  <a:pt x="1050925" y="1653175"/>
                  <a:pt x="1048544" y="1652381"/>
                </a:cubicBezTo>
                <a:cubicBezTo>
                  <a:pt x="1044575" y="1653175"/>
                  <a:pt x="1040322" y="1653087"/>
                  <a:pt x="1036637" y="1654762"/>
                </a:cubicBezTo>
                <a:cubicBezTo>
                  <a:pt x="1031426" y="1657130"/>
                  <a:pt x="1022350" y="1664287"/>
                  <a:pt x="1022350" y="1664287"/>
                </a:cubicBezTo>
                <a:cubicBezTo>
                  <a:pt x="1019969" y="1661906"/>
                  <a:pt x="1017273" y="1659802"/>
                  <a:pt x="1015206" y="1657144"/>
                </a:cubicBezTo>
                <a:cubicBezTo>
                  <a:pt x="1011692" y="1652626"/>
                  <a:pt x="1005681" y="1642856"/>
                  <a:pt x="1005681" y="1642856"/>
                </a:cubicBezTo>
                <a:cubicBezTo>
                  <a:pt x="1004887" y="1640475"/>
                  <a:pt x="1004868" y="1637672"/>
                  <a:pt x="1003300" y="1635712"/>
                </a:cubicBezTo>
                <a:cubicBezTo>
                  <a:pt x="1001512" y="1633477"/>
                  <a:pt x="998180" y="1632974"/>
                  <a:pt x="996156" y="1630950"/>
                </a:cubicBezTo>
                <a:cubicBezTo>
                  <a:pt x="994132" y="1628926"/>
                  <a:pt x="992981" y="1626187"/>
                  <a:pt x="991394" y="1623806"/>
                </a:cubicBezTo>
                <a:cubicBezTo>
                  <a:pt x="992188" y="1618250"/>
                  <a:pt x="990800" y="1611897"/>
                  <a:pt x="993775" y="1607137"/>
                </a:cubicBezTo>
                <a:cubicBezTo>
                  <a:pt x="995509" y="1604362"/>
                  <a:pt x="1000153" y="1605655"/>
                  <a:pt x="1003300" y="1604756"/>
                </a:cubicBezTo>
                <a:cubicBezTo>
                  <a:pt x="1005714" y="1604066"/>
                  <a:pt x="1008063" y="1603169"/>
                  <a:pt x="1010444" y="1602375"/>
                </a:cubicBezTo>
                <a:cubicBezTo>
                  <a:pt x="1027112" y="1591262"/>
                  <a:pt x="1021556" y="1597612"/>
                  <a:pt x="1029494" y="1585706"/>
                </a:cubicBezTo>
                <a:cubicBezTo>
                  <a:pt x="1028700" y="1581737"/>
                  <a:pt x="1028787" y="1577485"/>
                  <a:pt x="1027112" y="1573800"/>
                </a:cubicBezTo>
                <a:cubicBezTo>
                  <a:pt x="1024743" y="1568589"/>
                  <a:pt x="1017587" y="1559512"/>
                  <a:pt x="1017587" y="1559512"/>
                </a:cubicBezTo>
                <a:cubicBezTo>
                  <a:pt x="1018381" y="1543637"/>
                  <a:pt x="1018592" y="1527722"/>
                  <a:pt x="1019969" y="1511887"/>
                </a:cubicBezTo>
                <a:cubicBezTo>
                  <a:pt x="1020757" y="1502831"/>
                  <a:pt x="1027476" y="1504098"/>
                  <a:pt x="1019969" y="1492837"/>
                </a:cubicBezTo>
                <a:cubicBezTo>
                  <a:pt x="1018577" y="1490748"/>
                  <a:pt x="1015206" y="1491250"/>
                  <a:pt x="1012825" y="1490456"/>
                </a:cubicBezTo>
                <a:cubicBezTo>
                  <a:pt x="1009650" y="1491250"/>
                  <a:pt x="1006227" y="1491373"/>
                  <a:pt x="1003300" y="1492837"/>
                </a:cubicBezTo>
                <a:cubicBezTo>
                  <a:pt x="998180" y="1495397"/>
                  <a:pt x="989012" y="1502362"/>
                  <a:pt x="989012" y="1502362"/>
                </a:cubicBezTo>
                <a:cubicBezTo>
                  <a:pt x="927174" y="1499108"/>
                  <a:pt x="961946" y="1504959"/>
                  <a:pt x="929481" y="1495219"/>
                </a:cubicBezTo>
                <a:cubicBezTo>
                  <a:pt x="926346" y="1494279"/>
                  <a:pt x="923091" y="1493777"/>
                  <a:pt x="919956" y="1492837"/>
                </a:cubicBezTo>
                <a:cubicBezTo>
                  <a:pt x="915148" y="1491394"/>
                  <a:pt x="905669" y="1488075"/>
                  <a:pt x="905669" y="1488075"/>
                </a:cubicBezTo>
                <a:cubicBezTo>
                  <a:pt x="903260" y="1484462"/>
                  <a:pt x="898525" y="1478718"/>
                  <a:pt x="898525" y="1473787"/>
                </a:cubicBezTo>
                <a:cubicBezTo>
                  <a:pt x="898525" y="1470514"/>
                  <a:pt x="899282" y="1467103"/>
                  <a:pt x="900906" y="1464262"/>
                </a:cubicBezTo>
                <a:cubicBezTo>
                  <a:pt x="902577" y="1461338"/>
                  <a:pt x="905669" y="1459500"/>
                  <a:pt x="908050" y="1457119"/>
                </a:cubicBezTo>
                <a:cubicBezTo>
                  <a:pt x="913015" y="1432289"/>
                  <a:pt x="910403" y="1450653"/>
                  <a:pt x="908050" y="1407112"/>
                </a:cubicBezTo>
                <a:cubicBezTo>
                  <a:pt x="907149" y="1390449"/>
                  <a:pt x="906463" y="1373775"/>
                  <a:pt x="905669" y="1357106"/>
                </a:cubicBezTo>
                <a:cubicBezTo>
                  <a:pt x="910260" y="1320372"/>
                  <a:pt x="902078" y="1354159"/>
                  <a:pt x="922337" y="1323769"/>
                </a:cubicBezTo>
                <a:lnTo>
                  <a:pt x="931862" y="1309481"/>
                </a:lnTo>
                <a:lnTo>
                  <a:pt x="936625" y="1302337"/>
                </a:lnTo>
                <a:cubicBezTo>
                  <a:pt x="935037" y="1299956"/>
                  <a:pt x="934289" y="1296711"/>
                  <a:pt x="931862" y="1295194"/>
                </a:cubicBezTo>
                <a:cubicBezTo>
                  <a:pt x="927605" y="1292533"/>
                  <a:pt x="922592" y="1290610"/>
                  <a:pt x="917575" y="1290431"/>
                </a:cubicBezTo>
                <a:lnTo>
                  <a:pt x="850900" y="1288050"/>
                </a:lnTo>
                <a:cubicBezTo>
                  <a:pt x="848519" y="1287256"/>
                  <a:pt x="846001" y="1286792"/>
                  <a:pt x="843756" y="1285669"/>
                </a:cubicBezTo>
                <a:cubicBezTo>
                  <a:pt x="841196" y="1284389"/>
                  <a:pt x="839445" y="1281311"/>
                  <a:pt x="836612" y="1280906"/>
                </a:cubicBezTo>
                <a:cubicBezTo>
                  <a:pt x="835422" y="1280736"/>
                  <a:pt x="821932" y="1284675"/>
                  <a:pt x="819944" y="1285669"/>
                </a:cubicBezTo>
                <a:cubicBezTo>
                  <a:pt x="817384" y="1286949"/>
                  <a:pt x="815431" y="1289304"/>
                  <a:pt x="812800" y="1290431"/>
                </a:cubicBezTo>
                <a:cubicBezTo>
                  <a:pt x="809792" y="1291720"/>
                  <a:pt x="806450" y="1292018"/>
                  <a:pt x="803275" y="1292812"/>
                </a:cubicBezTo>
                <a:cubicBezTo>
                  <a:pt x="797719" y="1292018"/>
                  <a:pt x="791982" y="1292044"/>
                  <a:pt x="786606" y="1290431"/>
                </a:cubicBezTo>
                <a:cubicBezTo>
                  <a:pt x="771023" y="1285757"/>
                  <a:pt x="776329" y="1263736"/>
                  <a:pt x="774700" y="1252331"/>
                </a:cubicBezTo>
                <a:cubicBezTo>
                  <a:pt x="768777" y="1256280"/>
                  <a:pt x="764939" y="1259266"/>
                  <a:pt x="758031" y="1261856"/>
                </a:cubicBezTo>
                <a:cubicBezTo>
                  <a:pt x="754967" y="1263005"/>
                  <a:pt x="751653" y="1263338"/>
                  <a:pt x="748506" y="1264237"/>
                </a:cubicBezTo>
                <a:cubicBezTo>
                  <a:pt x="746092" y="1264927"/>
                  <a:pt x="743743" y="1265825"/>
                  <a:pt x="741362" y="1266619"/>
                </a:cubicBezTo>
                <a:cubicBezTo>
                  <a:pt x="738187" y="1265031"/>
                  <a:pt x="732507" y="1265342"/>
                  <a:pt x="731837" y="1261856"/>
                </a:cubicBezTo>
                <a:cubicBezTo>
                  <a:pt x="728236" y="1243133"/>
                  <a:pt x="730864" y="1223720"/>
                  <a:pt x="729456" y="1204706"/>
                </a:cubicBezTo>
                <a:cubicBezTo>
                  <a:pt x="729271" y="1202203"/>
                  <a:pt x="728198" y="1199807"/>
                  <a:pt x="727075" y="1197562"/>
                </a:cubicBezTo>
                <a:cubicBezTo>
                  <a:pt x="725795" y="1195002"/>
                  <a:pt x="724336" y="1192443"/>
                  <a:pt x="722312" y="1190419"/>
                </a:cubicBezTo>
                <a:cubicBezTo>
                  <a:pt x="720288" y="1188395"/>
                  <a:pt x="717550" y="1187244"/>
                  <a:pt x="715169" y="1185656"/>
                </a:cubicBezTo>
                <a:cubicBezTo>
                  <a:pt x="711200" y="1186450"/>
                  <a:pt x="707052" y="1186616"/>
                  <a:pt x="703262" y="1188037"/>
                </a:cubicBezTo>
                <a:cubicBezTo>
                  <a:pt x="674349" y="1198880"/>
                  <a:pt x="716097" y="1187784"/>
                  <a:pt x="688975" y="1195181"/>
                </a:cubicBezTo>
                <a:cubicBezTo>
                  <a:pt x="682660" y="1196903"/>
                  <a:pt x="669925" y="1199944"/>
                  <a:pt x="669925" y="1199944"/>
                </a:cubicBezTo>
                <a:cubicBezTo>
                  <a:pt x="662001" y="1198623"/>
                  <a:pt x="654210" y="1199333"/>
                  <a:pt x="648494" y="1192800"/>
                </a:cubicBezTo>
                <a:cubicBezTo>
                  <a:pt x="641257" y="1184528"/>
                  <a:pt x="641794" y="1177488"/>
                  <a:pt x="631825" y="1173750"/>
                </a:cubicBezTo>
                <a:cubicBezTo>
                  <a:pt x="628035" y="1172329"/>
                  <a:pt x="623845" y="1172351"/>
                  <a:pt x="619919" y="1171369"/>
                </a:cubicBezTo>
                <a:cubicBezTo>
                  <a:pt x="617484" y="1170760"/>
                  <a:pt x="615189" y="1169677"/>
                  <a:pt x="612775" y="1168987"/>
                </a:cubicBezTo>
                <a:cubicBezTo>
                  <a:pt x="609628" y="1168088"/>
                  <a:pt x="606397" y="1167505"/>
                  <a:pt x="603250" y="1166606"/>
                </a:cubicBezTo>
                <a:cubicBezTo>
                  <a:pt x="600836" y="1165916"/>
                  <a:pt x="598520" y="1164915"/>
                  <a:pt x="596106" y="1164225"/>
                </a:cubicBezTo>
                <a:cubicBezTo>
                  <a:pt x="592959" y="1163326"/>
                  <a:pt x="589728" y="1162743"/>
                  <a:pt x="586581" y="1161844"/>
                </a:cubicBezTo>
                <a:cubicBezTo>
                  <a:pt x="584167" y="1161154"/>
                  <a:pt x="581682" y="1160585"/>
                  <a:pt x="579437" y="1159462"/>
                </a:cubicBezTo>
                <a:cubicBezTo>
                  <a:pt x="567796" y="1153641"/>
                  <a:pt x="577123" y="1155312"/>
                  <a:pt x="565150" y="1152319"/>
                </a:cubicBezTo>
                <a:cubicBezTo>
                  <a:pt x="559720" y="1150961"/>
                  <a:pt x="551541" y="1150276"/>
                  <a:pt x="546100" y="1147556"/>
                </a:cubicBezTo>
                <a:cubicBezTo>
                  <a:pt x="543540" y="1146276"/>
                  <a:pt x="541337" y="1144381"/>
                  <a:pt x="538956" y="1142794"/>
                </a:cubicBezTo>
                <a:cubicBezTo>
                  <a:pt x="537369" y="1140413"/>
                  <a:pt x="535474" y="1138210"/>
                  <a:pt x="534194" y="1135650"/>
                </a:cubicBezTo>
                <a:cubicBezTo>
                  <a:pt x="524347" y="1115956"/>
                  <a:pt x="541903" y="1143737"/>
                  <a:pt x="527050" y="1118981"/>
                </a:cubicBezTo>
                <a:cubicBezTo>
                  <a:pt x="521740" y="1110131"/>
                  <a:pt x="517993" y="1103894"/>
                  <a:pt x="510381" y="1097550"/>
                </a:cubicBezTo>
                <a:cubicBezTo>
                  <a:pt x="508182" y="1095718"/>
                  <a:pt x="505618" y="1094375"/>
                  <a:pt x="503237" y="1092787"/>
                </a:cubicBezTo>
                <a:cubicBezTo>
                  <a:pt x="502433" y="1092888"/>
                  <a:pt x="482126" y="1094162"/>
                  <a:pt x="477044" y="1097550"/>
                </a:cubicBezTo>
                <a:cubicBezTo>
                  <a:pt x="459209" y="1109441"/>
                  <a:pt x="479741" y="1101414"/>
                  <a:pt x="462756" y="1107075"/>
                </a:cubicBezTo>
                <a:cubicBezTo>
                  <a:pt x="449215" y="1120616"/>
                  <a:pt x="462252" y="1109709"/>
                  <a:pt x="448469" y="1116600"/>
                </a:cubicBezTo>
                <a:cubicBezTo>
                  <a:pt x="431294" y="1125187"/>
                  <a:pt x="452663" y="1117780"/>
                  <a:pt x="431800" y="1126125"/>
                </a:cubicBezTo>
                <a:cubicBezTo>
                  <a:pt x="419721" y="1130957"/>
                  <a:pt x="417559" y="1130878"/>
                  <a:pt x="405606" y="1133269"/>
                </a:cubicBezTo>
                <a:cubicBezTo>
                  <a:pt x="404019" y="1135650"/>
                  <a:pt x="402998" y="1138528"/>
                  <a:pt x="400844" y="1140412"/>
                </a:cubicBezTo>
                <a:cubicBezTo>
                  <a:pt x="390767" y="1149229"/>
                  <a:pt x="389223" y="1149048"/>
                  <a:pt x="379412" y="1152319"/>
                </a:cubicBezTo>
                <a:cubicBezTo>
                  <a:pt x="365369" y="1151238"/>
                  <a:pt x="350412" y="1151336"/>
                  <a:pt x="336550" y="1147556"/>
                </a:cubicBezTo>
                <a:cubicBezTo>
                  <a:pt x="331707" y="1146235"/>
                  <a:pt x="322262" y="1142794"/>
                  <a:pt x="322262" y="1142794"/>
                </a:cubicBezTo>
                <a:cubicBezTo>
                  <a:pt x="307181" y="1143588"/>
                  <a:pt x="292076" y="1144017"/>
                  <a:pt x="277019" y="1145175"/>
                </a:cubicBezTo>
                <a:cubicBezTo>
                  <a:pt x="271423" y="1145605"/>
                  <a:pt x="265948" y="1147956"/>
                  <a:pt x="260350" y="1147556"/>
                </a:cubicBezTo>
                <a:cubicBezTo>
                  <a:pt x="254586" y="1147144"/>
                  <a:pt x="249237" y="1144381"/>
                  <a:pt x="243681" y="1142794"/>
                </a:cubicBezTo>
                <a:cubicBezTo>
                  <a:pt x="242887" y="1140413"/>
                  <a:pt x="241042" y="1138147"/>
                  <a:pt x="241300" y="1135650"/>
                </a:cubicBezTo>
                <a:cubicBezTo>
                  <a:pt x="243449" y="1114880"/>
                  <a:pt x="250825" y="1073737"/>
                  <a:pt x="250825" y="1073737"/>
                </a:cubicBezTo>
                <a:cubicBezTo>
                  <a:pt x="250031" y="1069768"/>
                  <a:pt x="250689" y="1065198"/>
                  <a:pt x="248444" y="1061831"/>
                </a:cubicBezTo>
                <a:cubicBezTo>
                  <a:pt x="247052" y="1059742"/>
                  <a:pt x="243810" y="1059450"/>
                  <a:pt x="241300" y="1059450"/>
                </a:cubicBezTo>
                <a:cubicBezTo>
                  <a:pt x="223819" y="1059450"/>
                  <a:pt x="206375" y="1061037"/>
                  <a:pt x="188912" y="1061831"/>
                </a:cubicBezTo>
                <a:cubicBezTo>
                  <a:pt x="171725" y="1056102"/>
                  <a:pt x="175531" y="1059931"/>
                  <a:pt x="184150" y="1023731"/>
                </a:cubicBezTo>
                <a:cubicBezTo>
                  <a:pt x="185476" y="1018163"/>
                  <a:pt x="193675" y="1009444"/>
                  <a:pt x="193675" y="1009444"/>
                </a:cubicBezTo>
                <a:cubicBezTo>
                  <a:pt x="194469" y="1007063"/>
                  <a:pt x="194811" y="1004479"/>
                  <a:pt x="196056" y="1002300"/>
                </a:cubicBezTo>
                <a:cubicBezTo>
                  <a:pt x="198025" y="998854"/>
                  <a:pt x="202237" y="996625"/>
                  <a:pt x="203200" y="992775"/>
                </a:cubicBezTo>
                <a:cubicBezTo>
                  <a:pt x="207202" y="976767"/>
                  <a:pt x="199865" y="967535"/>
                  <a:pt x="210344" y="957056"/>
                </a:cubicBezTo>
                <a:cubicBezTo>
                  <a:pt x="212367" y="955033"/>
                  <a:pt x="215348" y="954195"/>
                  <a:pt x="217487" y="952294"/>
                </a:cubicBezTo>
                <a:cubicBezTo>
                  <a:pt x="222521" y="947819"/>
                  <a:pt x="231775" y="938006"/>
                  <a:pt x="231775" y="938006"/>
                </a:cubicBezTo>
                <a:cubicBezTo>
                  <a:pt x="232569" y="935625"/>
                  <a:pt x="234156" y="933372"/>
                  <a:pt x="234156" y="930862"/>
                </a:cubicBezTo>
                <a:cubicBezTo>
                  <a:pt x="234156" y="912783"/>
                  <a:pt x="234602" y="907794"/>
                  <a:pt x="227012" y="895144"/>
                </a:cubicBezTo>
                <a:cubicBezTo>
                  <a:pt x="224067" y="890236"/>
                  <a:pt x="217487" y="880856"/>
                  <a:pt x="217487" y="880856"/>
                </a:cubicBezTo>
                <a:cubicBezTo>
                  <a:pt x="210044" y="851080"/>
                  <a:pt x="219557" y="888100"/>
                  <a:pt x="212725" y="864187"/>
                </a:cubicBezTo>
                <a:cubicBezTo>
                  <a:pt x="211826" y="861040"/>
                  <a:pt x="211138" y="857837"/>
                  <a:pt x="210344" y="854662"/>
                </a:cubicBezTo>
                <a:cubicBezTo>
                  <a:pt x="211970" y="822131"/>
                  <a:pt x="209059" y="818677"/>
                  <a:pt x="215106" y="797512"/>
                </a:cubicBezTo>
                <a:cubicBezTo>
                  <a:pt x="215795" y="795099"/>
                  <a:pt x="216365" y="792614"/>
                  <a:pt x="217487" y="790369"/>
                </a:cubicBezTo>
                <a:cubicBezTo>
                  <a:pt x="218767" y="787809"/>
                  <a:pt x="220662" y="785606"/>
                  <a:pt x="222250" y="783225"/>
                </a:cubicBezTo>
                <a:cubicBezTo>
                  <a:pt x="223044" y="777669"/>
                  <a:pt x="224631" y="772169"/>
                  <a:pt x="224631" y="766556"/>
                </a:cubicBezTo>
                <a:cubicBezTo>
                  <a:pt x="224631" y="736938"/>
                  <a:pt x="223217" y="730466"/>
                  <a:pt x="219869" y="707025"/>
                </a:cubicBezTo>
                <a:cubicBezTo>
                  <a:pt x="220663" y="699881"/>
                  <a:pt x="221068" y="692684"/>
                  <a:pt x="222250" y="685594"/>
                </a:cubicBezTo>
                <a:cubicBezTo>
                  <a:pt x="222663" y="683118"/>
                  <a:pt x="223239" y="680539"/>
                  <a:pt x="224631" y="678450"/>
                </a:cubicBezTo>
                <a:cubicBezTo>
                  <a:pt x="226499" y="675648"/>
                  <a:pt x="229394" y="673687"/>
                  <a:pt x="231775" y="671306"/>
                </a:cubicBezTo>
                <a:lnTo>
                  <a:pt x="238919" y="649875"/>
                </a:lnTo>
                <a:cubicBezTo>
                  <a:pt x="239713" y="647494"/>
                  <a:pt x="240887" y="645207"/>
                  <a:pt x="241300" y="642731"/>
                </a:cubicBezTo>
                <a:lnTo>
                  <a:pt x="243681" y="628444"/>
                </a:lnTo>
                <a:cubicBezTo>
                  <a:pt x="245166" y="595778"/>
                  <a:pt x="231685" y="582055"/>
                  <a:pt x="253206" y="571294"/>
                </a:cubicBezTo>
                <a:cubicBezTo>
                  <a:pt x="255451" y="570171"/>
                  <a:pt x="257969" y="569706"/>
                  <a:pt x="260350" y="568912"/>
                </a:cubicBezTo>
                <a:cubicBezTo>
                  <a:pt x="266700" y="560975"/>
                  <a:pt x="276318" y="554786"/>
                  <a:pt x="279400" y="545100"/>
                </a:cubicBezTo>
                <a:cubicBezTo>
                  <a:pt x="283592" y="531926"/>
                  <a:pt x="280282" y="519012"/>
                  <a:pt x="272256" y="509381"/>
                </a:cubicBezTo>
                <a:cubicBezTo>
                  <a:pt x="270100" y="506794"/>
                  <a:pt x="267493" y="504618"/>
                  <a:pt x="265112" y="502237"/>
                </a:cubicBezTo>
                <a:cubicBezTo>
                  <a:pt x="263525" y="499062"/>
                  <a:pt x="262660" y="495407"/>
                  <a:pt x="260350" y="492712"/>
                </a:cubicBezTo>
                <a:cubicBezTo>
                  <a:pt x="254585" y="485986"/>
                  <a:pt x="250941" y="485608"/>
                  <a:pt x="243681" y="483187"/>
                </a:cubicBezTo>
                <a:cubicBezTo>
                  <a:pt x="242094" y="480806"/>
                  <a:pt x="241154" y="477832"/>
                  <a:pt x="238919" y="476044"/>
                </a:cubicBezTo>
                <a:cubicBezTo>
                  <a:pt x="236959" y="474476"/>
                  <a:pt x="233969" y="474881"/>
                  <a:pt x="231775" y="473662"/>
                </a:cubicBezTo>
                <a:cubicBezTo>
                  <a:pt x="226771" y="470882"/>
                  <a:pt x="222250" y="467312"/>
                  <a:pt x="217487" y="464137"/>
                </a:cubicBezTo>
                <a:lnTo>
                  <a:pt x="210344" y="459375"/>
                </a:lnTo>
                <a:cubicBezTo>
                  <a:pt x="209550" y="456994"/>
                  <a:pt x="209085" y="454476"/>
                  <a:pt x="207962" y="452231"/>
                </a:cubicBezTo>
                <a:cubicBezTo>
                  <a:pt x="206682" y="449671"/>
                  <a:pt x="204327" y="447718"/>
                  <a:pt x="203200" y="445087"/>
                </a:cubicBezTo>
                <a:cubicBezTo>
                  <a:pt x="201911" y="442079"/>
                  <a:pt x="201759" y="438697"/>
                  <a:pt x="200819" y="435562"/>
                </a:cubicBezTo>
                <a:cubicBezTo>
                  <a:pt x="199376" y="430754"/>
                  <a:pt x="197644" y="426037"/>
                  <a:pt x="196056" y="421275"/>
                </a:cubicBezTo>
                <a:lnTo>
                  <a:pt x="193675" y="414131"/>
                </a:lnTo>
                <a:cubicBezTo>
                  <a:pt x="194469" y="410162"/>
                  <a:pt x="193811" y="405592"/>
                  <a:pt x="196056" y="402225"/>
                </a:cubicBezTo>
                <a:cubicBezTo>
                  <a:pt x="197448" y="400136"/>
                  <a:pt x="200765" y="400453"/>
                  <a:pt x="203200" y="399844"/>
                </a:cubicBezTo>
                <a:cubicBezTo>
                  <a:pt x="207126" y="398862"/>
                  <a:pt x="211180" y="398444"/>
                  <a:pt x="215106" y="397462"/>
                </a:cubicBezTo>
                <a:cubicBezTo>
                  <a:pt x="217541" y="396853"/>
                  <a:pt x="219769" y="395463"/>
                  <a:pt x="222250" y="395081"/>
                </a:cubicBezTo>
                <a:cubicBezTo>
                  <a:pt x="230134" y="393868"/>
                  <a:pt x="238125" y="393494"/>
                  <a:pt x="246062" y="392700"/>
                </a:cubicBezTo>
                <a:cubicBezTo>
                  <a:pt x="248443" y="391906"/>
                  <a:pt x="251246" y="391887"/>
                  <a:pt x="253206" y="390319"/>
                </a:cubicBezTo>
                <a:cubicBezTo>
                  <a:pt x="258894" y="385769"/>
                  <a:pt x="257474" y="381784"/>
                  <a:pt x="260350" y="376031"/>
                </a:cubicBezTo>
                <a:cubicBezTo>
                  <a:pt x="263147" y="370437"/>
                  <a:pt x="270079" y="362618"/>
                  <a:pt x="274637" y="359362"/>
                </a:cubicBezTo>
                <a:cubicBezTo>
                  <a:pt x="276680" y="357903"/>
                  <a:pt x="279400" y="357775"/>
                  <a:pt x="281781" y="356981"/>
                </a:cubicBezTo>
                <a:cubicBezTo>
                  <a:pt x="284162" y="353806"/>
                  <a:pt x="287962" y="351306"/>
                  <a:pt x="288925" y="347456"/>
                </a:cubicBezTo>
                <a:cubicBezTo>
                  <a:pt x="289719" y="344281"/>
                  <a:pt x="289029" y="340061"/>
                  <a:pt x="286544" y="337931"/>
                </a:cubicBezTo>
                <a:cubicBezTo>
                  <a:pt x="282732" y="334664"/>
                  <a:pt x="277019" y="334757"/>
                  <a:pt x="272256" y="333169"/>
                </a:cubicBezTo>
                <a:cubicBezTo>
                  <a:pt x="246211" y="324487"/>
                  <a:pt x="285653" y="338329"/>
                  <a:pt x="257969" y="326025"/>
                </a:cubicBezTo>
                <a:cubicBezTo>
                  <a:pt x="257957" y="326020"/>
                  <a:pt x="240115" y="320074"/>
                  <a:pt x="236537" y="318881"/>
                </a:cubicBezTo>
                <a:lnTo>
                  <a:pt x="229394" y="316500"/>
                </a:lnTo>
                <a:cubicBezTo>
                  <a:pt x="210346" y="303801"/>
                  <a:pt x="233359" y="320466"/>
                  <a:pt x="217487" y="304594"/>
                </a:cubicBezTo>
                <a:cubicBezTo>
                  <a:pt x="215463" y="302570"/>
                  <a:pt x="212542" y="301663"/>
                  <a:pt x="210344" y="299831"/>
                </a:cubicBezTo>
                <a:cubicBezTo>
                  <a:pt x="207757" y="297675"/>
                  <a:pt x="206144" y="294322"/>
                  <a:pt x="203200" y="292687"/>
                </a:cubicBezTo>
                <a:cubicBezTo>
                  <a:pt x="198458" y="290052"/>
                  <a:pt x="185536" y="287081"/>
                  <a:pt x="179387" y="285544"/>
                </a:cubicBezTo>
                <a:cubicBezTo>
                  <a:pt x="156368" y="286338"/>
                  <a:pt x="133319" y="286488"/>
                  <a:pt x="110331" y="287925"/>
                </a:cubicBezTo>
                <a:cubicBezTo>
                  <a:pt x="103487" y="288353"/>
                  <a:pt x="101838" y="292172"/>
                  <a:pt x="96044" y="295069"/>
                </a:cubicBezTo>
                <a:cubicBezTo>
                  <a:pt x="92221" y="296981"/>
                  <a:pt x="87960" y="297919"/>
                  <a:pt x="84137" y="299831"/>
                </a:cubicBezTo>
                <a:cubicBezTo>
                  <a:pt x="81577" y="301111"/>
                  <a:pt x="79609" y="303432"/>
                  <a:pt x="76994" y="304594"/>
                </a:cubicBezTo>
                <a:cubicBezTo>
                  <a:pt x="65676" y="309624"/>
                  <a:pt x="60397" y="309741"/>
                  <a:pt x="48419" y="311737"/>
                </a:cubicBezTo>
                <a:cubicBezTo>
                  <a:pt x="37306" y="310943"/>
                  <a:pt x="26099" y="311008"/>
                  <a:pt x="15081" y="309356"/>
                </a:cubicBezTo>
                <a:cubicBezTo>
                  <a:pt x="10117" y="308611"/>
                  <a:pt x="1588" y="304196"/>
                  <a:pt x="794" y="302212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31" tIns="39717" rIns="79431" bIns="39717" anchor="ctr"/>
          <a:lstStyle/>
          <a:p>
            <a:pPr algn="ctr" defTabSz="794322">
              <a:defRPr/>
            </a:pPr>
            <a:endParaRPr lang="ru-RU" sz="825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Полилиния 108"/>
          <p:cNvSpPr/>
          <p:nvPr/>
        </p:nvSpPr>
        <p:spPr>
          <a:xfrm>
            <a:off x="28014" y="2794188"/>
            <a:ext cx="1340416" cy="626317"/>
          </a:xfrm>
          <a:custGeom>
            <a:avLst/>
            <a:gdLst>
              <a:gd name="connsiteX0" fmla="*/ 61913 w 1292239"/>
              <a:gd name="connsiteY0" fmla="*/ 141584 h 913109"/>
              <a:gd name="connsiteX1" fmla="*/ 76200 w 1292239"/>
              <a:gd name="connsiteY1" fmla="*/ 146346 h 913109"/>
              <a:gd name="connsiteX2" fmla="*/ 90488 w 1292239"/>
              <a:gd name="connsiteY2" fmla="*/ 153490 h 913109"/>
              <a:gd name="connsiteX3" fmla="*/ 104775 w 1292239"/>
              <a:gd name="connsiteY3" fmla="*/ 167778 h 913109"/>
              <a:gd name="connsiteX4" fmla="*/ 119063 w 1292239"/>
              <a:gd name="connsiteY4" fmla="*/ 172540 h 913109"/>
              <a:gd name="connsiteX5" fmla="*/ 126207 w 1292239"/>
              <a:gd name="connsiteY5" fmla="*/ 174921 h 913109"/>
              <a:gd name="connsiteX6" fmla="*/ 150019 w 1292239"/>
              <a:gd name="connsiteY6" fmla="*/ 165396 h 913109"/>
              <a:gd name="connsiteX7" fmla="*/ 161925 w 1292239"/>
              <a:gd name="connsiteY7" fmla="*/ 151109 h 913109"/>
              <a:gd name="connsiteX8" fmla="*/ 178594 w 1292239"/>
              <a:gd name="connsiteY8" fmla="*/ 134440 h 913109"/>
              <a:gd name="connsiteX9" fmla="*/ 190500 w 1292239"/>
              <a:gd name="connsiteY9" fmla="*/ 122534 h 913109"/>
              <a:gd name="connsiteX10" fmla="*/ 204788 w 1292239"/>
              <a:gd name="connsiteY10" fmla="*/ 120153 h 913109"/>
              <a:gd name="connsiteX11" fmla="*/ 228600 w 1292239"/>
              <a:gd name="connsiteY11" fmla="*/ 124915 h 913109"/>
              <a:gd name="connsiteX12" fmla="*/ 252413 w 1292239"/>
              <a:gd name="connsiteY12" fmla="*/ 143965 h 913109"/>
              <a:gd name="connsiteX13" fmla="*/ 266700 w 1292239"/>
              <a:gd name="connsiteY13" fmla="*/ 139203 h 913109"/>
              <a:gd name="connsiteX14" fmla="*/ 280988 w 1292239"/>
              <a:gd name="connsiteY14" fmla="*/ 129678 h 913109"/>
              <a:gd name="connsiteX15" fmla="*/ 285750 w 1292239"/>
              <a:gd name="connsiteY15" fmla="*/ 120153 h 913109"/>
              <a:gd name="connsiteX16" fmla="*/ 340519 w 1292239"/>
              <a:gd name="connsiteY16" fmla="*/ 103484 h 913109"/>
              <a:gd name="connsiteX17" fmla="*/ 347663 w 1292239"/>
              <a:gd name="connsiteY17" fmla="*/ 101103 h 913109"/>
              <a:gd name="connsiteX18" fmla="*/ 364332 w 1292239"/>
              <a:gd name="connsiteY18" fmla="*/ 91578 h 913109"/>
              <a:gd name="connsiteX19" fmla="*/ 400050 w 1292239"/>
              <a:gd name="connsiteY19" fmla="*/ 84434 h 913109"/>
              <a:gd name="connsiteX20" fmla="*/ 426244 w 1292239"/>
              <a:gd name="connsiteY20" fmla="*/ 82053 h 913109"/>
              <a:gd name="connsiteX21" fmla="*/ 442913 w 1292239"/>
              <a:gd name="connsiteY21" fmla="*/ 79671 h 913109"/>
              <a:gd name="connsiteX22" fmla="*/ 457200 w 1292239"/>
              <a:gd name="connsiteY22" fmla="*/ 70146 h 913109"/>
              <a:gd name="connsiteX23" fmla="*/ 464344 w 1292239"/>
              <a:gd name="connsiteY23" fmla="*/ 65384 h 913109"/>
              <a:gd name="connsiteX24" fmla="*/ 478632 w 1292239"/>
              <a:gd name="connsiteY24" fmla="*/ 60621 h 913109"/>
              <a:gd name="connsiteX25" fmla="*/ 485775 w 1292239"/>
              <a:gd name="connsiteY25" fmla="*/ 55859 h 913109"/>
              <a:gd name="connsiteX26" fmla="*/ 526257 w 1292239"/>
              <a:gd name="connsiteY26" fmla="*/ 53478 h 913109"/>
              <a:gd name="connsiteX27" fmla="*/ 533400 w 1292239"/>
              <a:gd name="connsiteY27" fmla="*/ 51096 h 913109"/>
              <a:gd name="connsiteX28" fmla="*/ 540544 w 1292239"/>
              <a:gd name="connsiteY28" fmla="*/ 43953 h 913109"/>
              <a:gd name="connsiteX29" fmla="*/ 547688 w 1292239"/>
              <a:gd name="connsiteY29" fmla="*/ 39190 h 913109"/>
              <a:gd name="connsiteX30" fmla="*/ 559594 w 1292239"/>
              <a:gd name="connsiteY30" fmla="*/ 27284 h 913109"/>
              <a:gd name="connsiteX31" fmla="*/ 576263 w 1292239"/>
              <a:gd name="connsiteY31" fmla="*/ 12996 h 913109"/>
              <a:gd name="connsiteX32" fmla="*/ 590550 w 1292239"/>
              <a:gd name="connsiteY32" fmla="*/ 3471 h 913109"/>
              <a:gd name="connsiteX33" fmla="*/ 611982 w 1292239"/>
              <a:gd name="connsiteY33" fmla="*/ 5853 h 913109"/>
              <a:gd name="connsiteX34" fmla="*/ 654844 w 1292239"/>
              <a:gd name="connsiteY34" fmla="*/ 5853 h 913109"/>
              <a:gd name="connsiteX35" fmla="*/ 664369 w 1292239"/>
              <a:gd name="connsiteY35" fmla="*/ 27284 h 913109"/>
              <a:gd name="connsiteX36" fmla="*/ 697707 w 1292239"/>
              <a:gd name="connsiteY36" fmla="*/ 34428 h 913109"/>
              <a:gd name="connsiteX37" fmla="*/ 711994 w 1292239"/>
              <a:gd name="connsiteY37" fmla="*/ 39190 h 913109"/>
              <a:gd name="connsiteX38" fmla="*/ 726282 w 1292239"/>
              <a:gd name="connsiteY38" fmla="*/ 51096 h 913109"/>
              <a:gd name="connsiteX39" fmla="*/ 757238 w 1292239"/>
              <a:gd name="connsiteY39" fmla="*/ 53478 h 913109"/>
              <a:gd name="connsiteX40" fmla="*/ 764382 w 1292239"/>
              <a:gd name="connsiteY40" fmla="*/ 55859 h 913109"/>
              <a:gd name="connsiteX41" fmla="*/ 766763 w 1292239"/>
              <a:gd name="connsiteY41" fmla="*/ 63003 h 913109"/>
              <a:gd name="connsiteX42" fmla="*/ 776288 w 1292239"/>
              <a:gd name="connsiteY42" fmla="*/ 77290 h 913109"/>
              <a:gd name="connsiteX43" fmla="*/ 776288 w 1292239"/>
              <a:gd name="connsiteY43" fmla="*/ 77290 h 913109"/>
              <a:gd name="connsiteX44" fmla="*/ 792957 w 1292239"/>
              <a:gd name="connsiteY44" fmla="*/ 84434 h 913109"/>
              <a:gd name="connsiteX45" fmla="*/ 819150 w 1292239"/>
              <a:gd name="connsiteY45" fmla="*/ 82053 h 913109"/>
              <a:gd name="connsiteX46" fmla="*/ 828675 w 1292239"/>
              <a:gd name="connsiteY46" fmla="*/ 77290 h 913109"/>
              <a:gd name="connsiteX47" fmla="*/ 847725 w 1292239"/>
              <a:gd name="connsiteY47" fmla="*/ 74909 h 913109"/>
              <a:gd name="connsiteX48" fmla="*/ 854869 w 1292239"/>
              <a:gd name="connsiteY48" fmla="*/ 70146 h 913109"/>
              <a:gd name="connsiteX49" fmla="*/ 857250 w 1292239"/>
              <a:gd name="connsiteY49" fmla="*/ 63003 h 913109"/>
              <a:gd name="connsiteX50" fmla="*/ 859632 w 1292239"/>
              <a:gd name="connsiteY50" fmla="*/ 46334 h 913109"/>
              <a:gd name="connsiteX51" fmla="*/ 881063 w 1292239"/>
              <a:gd name="connsiteY51" fmla="*/ 48715 h 913109"/>
              <a:gd name="connsiteX52" fmla="*/ 888207 w 1292239"/>
              <a:gd name="connsiteY52" fmla="*/ 55859 h 913109"/>
              <a:gd name="connsiteX53" fmla="*/ 895350 w 1292239"/>
              <a:gd name="connsiteY53" fmla="*/ 58240 h 913109"/>
              <a:gd name="connsiteX54" fmla="*/ 902494 w 1292239"/>
              <a:gd name="connsiteY54" fmla="*/ 65384 h 913109"/>
              <a:gd name="connsiteX55" fmla="*/ 916782 w 1292239"/>
              <a:gd name="connsiteY55" fmla="*/ 70146 h 913109"/>
              <a:gd name="connsiteX56" fmla="*/ 931069 w 1292239"/>
              <a:gd name="connsiteY56" fmla="*/ 77290 h 913109"/>
              <a:gd name="connsiteX57" fmla="*/ 952500 w 1292239"/>
              <a:gd name="connsiteY57" fmla="*/ 86815 h 913109"/>
              <a:gd name="connsiteX58" fmla="*/ 983457 w 1292239"/>
              <a:gd name="connsiteY58" fmla="*/ 89196 h 913109"/>
              <a:gd name="connsiteX59" fmla="*/ 997744 w 1292239"/>
              <a:gd name="connsiteY59" fmla="*/ 91578 h 913109"/>
              <a:gd name="connsiteX60" fmla="*/ 1004888 w 1292239"/>
              <a:gd name="connsiteY60" fmla="*/ 93959 h 913109"/>
              <a:gd name="connsiteX61" fmla="*/ 1040607 w 1292239"/>
              <a:gd name="connsiteY61" fmla="*/ 96340 h 913109"/>
              <a:gd name="connsiteX62" fmla="*/ 1054894 w 1292239"/>
              <a:gd name="connsiteY62" fmla="*/ 101103 h 913109"/>
              <a:gd name="connsiteX63" fmla="*/ 1062038 w 1292239"/>
              <a:gd name="connsiteY63" fmla="*/ 103484 h 913109"/>
              <a:gd name="connsiteX64" fmla="*/ 1071563 w 1292239"/>
              <a:gd name="connsiteY64" fmla="*/ 105865 h 913109"/>
              <a:gd name="connsiteX65" fmla="*/ 1085850 w 1292239"/>
              <a:gd name="connsiteY65" fmla="*/ 110628 h 913109"/>
              <a:gd name="connsiteX66" fmla="*/ 1092994 w 1292239"/>
              <a:gd name="connsiteY66" fmla="*/ 113009 h 913109"/>
              <a:gd name="connsiteX67" fmla="*/ 1100138 w 1292239"/>
              <a:gd name="connsiteY67" fmla="*/ 120153 h 913109"/>
              <a:gd name="connsiteX68" fmla="*/ 1107282 w 1292239"/>
              <a:gd name="connsiteY68" fmla="*/ 122534 h 913109"/>
              <a:gd name="connsiteX69" fmla="*/ 1112044 w 1292239"/>
              <a:gd name="connsiteY69" fmla="*/ 129678 h 913109"/>
              <a:gd name="connsiteX70" fmla="*/ 1119188 w 1292239"/>
              <a:gd name="connsiteY70" fmla="*/ 136821 h 913109"/>
              <a:gd name="connsiteX71" fmla="*/ 1126332 w 1292239"/>
              <a:gd name="connsiteY71" fmla="*/ 160634 h 913109"/>
              <a:gd name="connsiteX72" fmla="*/ 1147763 w 1292239"/>
              <a:gd name="connsiteY72" fmla="*/ 167778 h 913109"/>
              <a:gd name="connsiteX73" fmla="*/ 1154907 w 1292239"/>
              <a:gd name="connsiteY73" fmla="*/ 170159 h 913109"/>
              <a:gd name="connsiteX74" fmla="*/ 1169194 w 1292239"/>
              <a:gd name="connsiteY74" fmla="*/ 182065 h 913109"/>
              <a:gd name="connsiteX75" fmla="*/ 1178719 w 1292239"/>
              <a:gd name="connsiteY75" fmla="*/ 189209 h 913109"/>
              <a:gd name="connsiteX76" fmla="*/ 1188244 w 1292239"/>
              <a:gd name="connsiteY76" fmla="*/ 203496 h 913109"/>
              <a:gd name="connsiteX77" fmla="*/ 1193007 w 1292239"/>
              <a:gd name="connsiteY77" fmla="*/ 222546 h 913109"/>
              <a:gd name="connsiteX78" fmla="*/ 1197769 w 1292239"/>
              <a:gd name="connsiteY78" fmla="*/ 251121 h 913109"/>
              <a:gd name="connsiteX79" fmla="*/ 1190625 w 1292239"/>
              <a:gd name="connsiteY79" fmla="*/ 265409 h 913109"/>
              <a:gd name="connsiteX80" fmla="*/ 1181100 w 1292239"/>
              <a:gd name="connsiteY80" fmla="*/ 274934 h 913109"/>
              <a:gd name="connsiteX81" fmla="*/ 1171575 w 1292239"/>
              <a:gd name="connsiteY81" fmla="*/ 289221 h 913109"/>
              <a:gd name="connsiteX82" fmla="*/ 1157288 w 1292239"/>
              <a:gd name="connsiteY82" fmla="*/ 301128 h 913109"/>
              <a:gd name="connsiteX83" fmla="*/ 1145382 w 1292239"/>
              <a:gd name="connsiteY83" fmla="*/ 322559 h 913109"/>
              <a:gd name="connsiteX84" fmla="*/ 1140619 w 1292239"/>
              <a:gd name="connsiteY84" fmla="*/ 332084 h 913109"/>
              <a:gd name="connsiteX85" fmla="*/ 1135857 w 1292239"/>
              <a:gd name="connsiteY85" fmla="*/ 339228 h 913109"/>
              <a:gd name="connsiteX86" fmla="*/ 1131094 w 1292239"/>
              <a:gd name="connsiteY86" fmla="*/ 353515 h 913109"/>
              <a:gd name="connsiteX87" fmla="*/ 1123950 w 1292239"/>
              <a:gd name="connsiteY87" fmla="*/ 367803 h 913109"/>
              <a:gd name="connsiteX88" fmla="*/ 1119188 w 1292239"/>
              <a:gd name="connsiteY88" fmla="*/ 403521 h 913109"/>
              <a:gd name="connsiteX89" fmla="*/ 1114425 w 1292239"/>
              <a:gd name="connsiteY89" fmla="*/ 415428 h 913109"/>
              <a:gd name="connsiteX90" fmla="*/ 1119188 w 1292239"/>
              <a:gd name="connsiteY90" fmla="*/ 491628 h 913109"/>
              <a:gd name="connsiteX91" fmla="*/ 1123950 w 1292239"/>
              <a:gd name="connsiteY91" fmla="*/ 498771 h 913109"/>
              <a:gd name="connsiteX92" fmla="*/ 1138238 w 1292239"/>
              <a:gd name="connsiteY92" fmla="*/ 505915 h 913109"/>
              <a:gd name="connsiteX93" fmla="*/ 1150144 w 1292239"/>
              <a:gd name="connsiteY93" fmla="*/ 520203 h 913109"/>
              <a:gd name="connsiteX94" fmla="*/ 1143000 w 1292239"/>
              <a:gd name="connsiteY94" fmla="*/ 574971 h 913109"/>
              <a:gd name="connsiteX95" fmla="*/ 1140619 w 1292239"/>
              <a:gd name="connsiteY95" fmla="*/ 613071 h 913109"/>
              <a:gd name="connsiteX96" fmla="*/ 1128713 w 1292239"/>
              <a:gd name="connsiteY96" fmla="*/ 634503 h 913109"/>
              <a:gd name="connsiteX97" fmla="*/ 1123950 w 1292239"/>
              <a:gd name="connsiteY97" fmla="*/ 644028 h 913109"/>
              <a:gd name="connsiteX98" fmla="*/ 1126332 w 1292239"/>
              <a:gd name="connsiteY98" fmla="*/ 682128 h 913109"/>
              <a:gd name="connsiteX99" fmla="*/ 1128713 w 1292239"/>
              <a:gd name="connsiteY99" fmla="*/ 689271 h 913109"/>
              <a:gd name="connsiteX100" fmla="*/ 1135857 w 1292239"/>
              <a:gd name="connsiteY100" fmla="*/ 694034 h 913109"/>
              <a:gd name="connsiteX101" fmla="*/ 1147763 w 1292239"/>
              <a:gd name="connsiteY101" fmla="*/ 708321 h 913109"/>
              <a:gd name="connsiteX102" fmla="*/ 1157288 w 1292239"/>
              <a:gd name="connsiteY102" fmla="*/ 710703 h 913109"/>
              <a:gd name="connsiteX103" fmla="*/ 1166813 w 1292239"/>
              <a:gd name="connsiteY103" fmla="*/ 715465 h 913109"/>
              <a:gd name="connsiteX104" fmla="*/ 1183482 w 1292239"/>
              <a:gd name="connsiteY104" fmla="*/ 724990 h 913109"/>
              <a:gd name="connsiteX105" fmla="*/ 1212057 w 1292239"/>
              <a:gd name="connsiteY105" fmla="*/ 722609 h 913109"/>
              <a:gd name="connsiteX106" fmla="*/ 1226344 w 1292239"/>
              <a:gd name="connsiteY106" fmla="*/ 715465 h 913109"/>
              <a:gd name="connsiteX107" fmla="*/ 1233488 w 1292239"/>
              <a:gd name="connsiteY107" fmla="*/ 713084 h 913109"/>
              <a:gd name="connsiteX108" fmla="*/ 1245394 w 1292239"/>
              <a:gd name="connsiteY108" fmla="*/ 724990 h 913109"/>
              <a:gd name="connsiteX109" fmla="*/ 1252538 w 1292239"/>
              <a:gd name="connsiteY109" fmla="*/ 739278 h 913109"/>
              <a:gd name="connsiteX110" fmla="*/ 1259682 w 1292239"/>
              <a:gd name="connsiteY110" fmla="*/ 741659 h 913109"/>
              <a:gd name="connsiteX111" fmla="*/ 1281113 w 1292239"/>
              <a:gd name="connsiteY111" fmla="*/ 746421 h 913109"/>
              <a:gd name="connsiteX112" fmla="*/ 1288257 w 1292239"/>
              <a:gd name="connsiteY112" fmla="*/ 751184 h 913109"/>
              <a:gd name="connsiteX113" fmla="*/ 1288257 w 1292239"/>
              <a:gd name="connsiteY113" fmla="*/ 772615 h 913109"/>
              <a:gd name="connsiteX114" fmla="*/ 1273969 w 1292239"/>
              <a:gd name="connsiteY114" fmla="*/ 782140 h 913109"/>
              <a:gd name="connsiteX115" fmla="*/ 1266825 w 1292239"/>
              <a:gd name="connsiteY115" fmla="*/ 803571 h 913109"/>
              <a:gd name="connsiteX116" fmla="*/ 1264444 w 1292239"/>
              <a:gd name="connsiteY116" fmla="*/ 810715 h 913109"/>
              <a:gd name="connsiteX117" fmla="*/ 1262063 w 1292239"/>
              <a:gd name="connsiteY117" fmla="*/ 825003 h 913109"/>
              <a:gd name="connsiteX118" fmla="*/ 1257300 w 1292239"/>
              <a:gd name="connsiteY118" fmla="*/ 841671 h 913109"/>
              <a:gd name="connsiteX119" fmla="*/ 1254919 w 1292239"/>
              <a:gd name="connsiteY119" fmla="*/ 858340 h 913109"/>
              <a:gd name="connsiteX120" fmla="*/ 1247775 w 1292239"/>
              <a:gd name="connsiteY120" fmla="*/ 875009 h 913109"/>
              <a:gd name="connsiteX121" fmla="*/ 1226344 w 1292239"/>
              <a:gd name="connsiteY121" fmla="*/ 884534 h 913109"/>
              <a:gd name="connsiteX122" fmla="*/ 1219200 w 1292239"/>
              <a:gd name="connsiteY122" fmla="*/ 889296 h 913109"/>
              <a:gd name="connsiteX123" fmla="*/ 1190625 w 1292239"/>
              <a:gd name="connsiteY123" fmla="*/ 896440 h 913109"/>
              <a:gd name="connsiteX124" fmla="*/ 1178719 w 1292239"/>
              <a:gd name="connsiteY124" fmla="*/ 898821 h 913109"/>
              <a:gd name="connsiteX125" fmla="*/ 1171575 w 1292239"/>
              <a:gd name="connsiteY125" fmla="*/ 905965 h 913109"/>
              <a:gd name="connsiteX126" fmla="*/ 1164432 w 1292239"/>
              <a:gd name="connsiteY126" fmla="*/ 908346 h 913109"/>
              <a:gd name="connsiteX127" fmla="*/ 1157288 w 1292239"/>
              <a:gd name="connsiteY127" fmla="*/ 913109 h 913109"/>
              <a:gd name="connsiteX128" fmla="*/ 1133475 w 1292239"/>
              <a:gd name="connsiteY128" fmla="*/ 910728 h 913109"/>
              <a:gd name="connsiteX129" fmla="*/ 1083469 w 1292239"/>
              <a:gd name="connsiteY129" fmla="*/ 908346 h 913109"/>
              <a:gd name="connsiteX130" fmla="*/ 1076325 w 1292239"/>
              <a:gd name="connsiteY130" fmla="*/ 905965 h 913109"/>
              <a:gd name="connsiteX131" fmla="*/ 1052513 w 1292239"/>
              <a:gd name="connsiteY131" fmla="*/ 903584 h 913109"/>
              <a:gd name="connsiteX132" fmla="*/ 1042988 w 1292239"/>
              <a:gd name="connsiteY132" fmla="*/ 901203 h 913109"/>
              <a:gd name="connsiteX133" fmla="*/ 1028700 w 1292239"/>
              <a:gd name="connsiteY133" fmla="*/ 891678 h 913109"/>
              <a:gd name="connsiteX134" fmla="*/ 1023938 w 1292239"/>
              <a:gd name="connsiteY134" fmla="*/ 884534 h 913109"/>
              <a:gd name="connsiteX135" fmla="*/ 1016794 w 1292239"/>
              <a:gd name="connsiteY135" fmla="*/ 882153 h 913109"/>
              <a:gd name="connsiteX136" fmla="*/ 1000125 w 1292239"/>
              <a:gd name="connsiteY136" fmla="*/ 872628 h 913109"/>
              <a:gd name="connsiteX137" fmla="*/ 992982 w 1292239"/>
              <a:gd name="connsiteY137" fmla="*/ 870246 h 913109"/>
              <a:gd name="connsiteX138" fmla="*/ 971550 w 1292239"/>
              <a:gd name="connsiteY138" fmla="*/ 858340 h 913109"/>
              <a:gd name="connsiteX139" fmla="*/ 964407 w 1292239"/>
              <a:gd name="connsiteY139" fmla="*/ 853578 h 913109"/>
              <a:gd name="connsiteX140" fmla="*/ 933450 w 1292239"/>
              <a:gd name="connsiteY140" fmla="*/ 848815 h 913109"/>
              <a:gd name="connsiteX141" fmla="*/ 919163 w 1292239"/>
              <a:gd name="connsiteY141" fmla="*/ 844053 h 913109"/>
              <a:gd name="connsiteX142" fmla="*/ 904875 w 1292239"/>
              <a:gd name="connsiteY142" fmla="*/ 834528 h 913109"/>
              <a:gd name="connsiteX143" fmla="*/ 869157 w 1292239"/>
              <a:gd name="connsiteY143" fmla="*/ 836909 h 913109"/>
              <a:gd name="connsiteX144" fmla="*/ 862013 w 1292239"/>
              <a:gd name="connsiteY144" fmla="*/ 839290 h 913109"/>
              <a:gd name="connsiteX145" fmla="*/ 852488 w 1292239"/>
              <a:gd name="connsiteY145" fmla="*/ 848815 h 913109"/>
              <a:gd name="connsiteX146" fmla="*/ 838200 w 1292239"/>
              <a:gd name="connsiteY146" fmla="*/ 858340 h 913109"/>
              <a:gd name="connsiteX147" fmla="*/ 831057 w 1292239"/>
              <a:gd name="connsiteY147" fmla="*/ 863103 h 913109"/>
              <a:gd name="connsiteX148" fmla="*/ 823913 w 1292239"/>
              <a:gd name="connsiteY148" fmla="*/ 867865 h 913109"/>
              <a:gd name="connsiteX149" fmla="*/ 804863 w 1292239"/>
              <a:gd name="connsiteY149" fmla="*/ 872628 h 913109"/>
              <a:gd name="connsiteX150" fmla="*/ 797719 w 1292239"/>
              <a:gd name="connsiteY150" fmla="*/ 875009 h 913109"/>
              <a:gd name="connsiteX151" fmla="*/ 785813 w 1292239"/>
              <a:gd name="connsiteY151" fmla="*/ 877390 h 913109"/>
              <a:gd name="connsiteX152" fmla="*/ 721519 w 1292239"/>
              <a:gd name="connsiteY152" fmla="*/ 875009 h 913109"/>
              <a:gd name="connsiteX153" fmla="*/ 707232 w 1292239"/>
              <a:gd name="connsiteY153" fmla="*/ 870246 h 913109"/>
              <a:gd name="connsiteX154" fmla="*/ 700088 w 1292239"/>
              <a:gd name="connsiteY154" fmla="*/ 865484 h 913109"/>
              <a:gd name="connsiteX155" fmla="*/ 700088 w 1292239"/>
              <a:gd name="connsiteY155" fmla="*/ 834528 h 913109"/>
              <a:gd name="connsiteX156" fmla="*/ 697707 w 1292239"/>
              <a:gd name="connsiteY156" fmla="*/ 810715 h 913109"/>
              <a:gd name="connsiteX157" fmla="*/ 695325 w 1292239"/>
              <a:gd name="connsiteY157" fmla="*/ 801190 h 913109"/>
              <a:gd name="connsiteX158" fmla="*/ 681038 w 1292239"/>
              <a:gd name="connsiteY158" fmla="*/ 789284 h 913109"/>
              <a:gd name="connsiteX159" fmla="*/ 666750 w 1292239"/>
              <a:gd name="connsiteY159" fmla="*/ 777378 h 913109"/>
              <a:gd name="connsiteX160" fmla="*/ 659607 w 1292239"/>
              <a:gd name="connsiteY160" fmla="*/ 774996 h 913109"/>
              <a:gd name="connsiteX161" fmla="*/ 652463 w 1292239"/>
              <a:gd name="connsiteY161" fmla="*/ 770234 h 913109"/>
              <a:gd name="connsiteX162" fmla="*/ 638175 w 1292239"/>
              <a:gd name="connsiteY162" fmla="*/ 758328 h 913109"/>
              <a:gd name="connsiteX163" fmla="*/ 621507 w 1292239"/>
              <a:gd name="connsiteY163" fmla="*/ 753565 h 913109"/>
              <a:gd name="connsiteX164" fmla="*/ 607219 w 1292239"/>
              <a:gd name="connsiteY164" fmla="*/ 748803 h 913109"/>
              <a:gd name="connsiteX165" fmla="*/ 588169 w 1292239"/>
              <a:gd name="connsiteY165" fmla="*/ 746421 h 913109"/>
              <a:gd name="connsiteX166" fmla="*/ 571500 w 1292239"/>
              <a:gd name="connsiteY166" fmla="*/ 741659 h 913109"/>
              <a:gd name="connsiteX167" fmla="*/ 528638 w 1292239"/>
              <a:gd name="connsiteY167" fmla="*/ 744040 h 913109"/>
              <a:gd name="connsiteX168" fmla="*/ 521494 w 1292239"/>
              <a:gd name="connsiteY168" fmla="*/ 751184 h 913109"/>
              <a:gd name="connsiteX169" fmla="*/ 514350 w 1292239"/>
              <a:gd name="connsiteY169" fmla="*/ 753565 h 913109"/>
              <a:gd name="connsiteX170" fmla="*/ 507207 w 1292239"/>
              <a:gd name="connsiteY170" fmla="*/ 758328 h 913109"/>
              <a:gd name="connsiteX171" fmla="*/ 497682 w 1292239"/>
              <a:gd name="connsiteY171" fmla="*/ 760709 h 913109"/>
              <a:gd name="connsiteX172" fmla="*/ 490538 w 1292239"/>
              <a:gd name="connsiteY172" fmla="*/ 763090 h 913109"/>
              <a:gd name="connsiteX173" fmla="*/ 459582 w 1292239"/>
              <a:gd name="connsiteY173" fmla="*/ 751184 h 913109"/>
              <a:gd name="connsiteX174" fmla="*/ 459582 w 1292239"/>
              <a:gd name="connsiteY174" fmla="*/ 751184 h 913109"/>
              <a:gd name="connsiteX175" fmla="*/ 433388 w 1292239"/>
              <a:gd name="connsiteY175" fmla="*/ 746421 h 913109"/>
              <a:gd name="connsiteX176" fmla="*/ 411957 w 1292239"/>
              <a:gd name="connsiteY176" fmla="*/ 751184 h 913109"/>
              <a:gd name="connsiteX177" fmla="*/ 395288 w 1292239"/>
              <a:gd name="connsiteY177" fmla="*/ 758328 h 913109"/>
              <a:gd name="connsiteX178" fmla="*/ 381000 w 1292239"/>
              <a:gd name="connsiteY178" fmla="*/ 763090 h 913109"/>
              <a:gd name="connsiteX179" fmla="*/ 359569 w 1292239"/>
              <a:gd name="connsiteY179" fmla="*/ 760709 h 913109"/>
              <a:gd name="connsiteX180" fmla="*/ 345282 w 1292239"/>
              <a:gd name="connsiteY180" fmla="*/ 753565 h 913109"/>
              <a:gd name="connsiteX181" fmla="*/ 338138 w 1292239"/>
              <a:gd name="connsiteY181" fmla="*/ 751184 h 913109"/>
              <a:gd name="connsiteX182" fmla="*/ 328613 w 1292239"/>
              <a:gd name="connsiteY182" fmla="*/ 746421 h 913109"/>
              <a:gd name="connsiteX183" fmla="*/ 321469 w 1292239"/>
              <a:gd name="connsiteY183" fmla="*/ 696415 h 913109"/>
              <a:gd name="connsiteX184" fmla="*/ 316707 w 1292239"/>
              <a:gd name="connsiteY184" fmla="*/ 679746 h 913109"/>
              <a:gd name="connsiteX185" fmla="*/ 311944 w 1292239"/>
              <a:gd name="connsiteY185" fmla="*/ 672603 h 913109"/>
              <a:gd name="connsiteX186" fmla="*/ 300038 w 1292239"/>
              <a:gd name="connsiteY186" fmla="*/ 655934 h 913109"/>
              <a:gd name="connsiteX187" fmla="*/ 302419 w 1292239"/>
              <a:gd name="connsiteY187" fmla="*/ 639265 h 913109"/>
              <a:gd name="connsiteX188" fmla="*/ 319088 w 1292239"/>
              <a:gd name="connsiteY188" fmla="*/ 636884 h 913109"/>
              <a:gd name="connsiteX189" fmla="*/ 402432 w 1292239"/>
              <a:gd name="connsiteY189" fmla="*/ 632121 h 913109"/>
              <a:gd name="connsiteX190" fmla="*/ 409575 w 1292239"/>
              <a:gd name="connsiteY190" fmla="*/ 629740 h 913109"/>
              <a:gd name="connsiteX191" fmla="*/ 416719 w 1292239"/>
              <a:gd name="connsiteY191" fmla="*/ 622596 h 913109"/>
              <a:gd name="connsiteX192" fmla="*/ 411957 w 1292239"/>
              <a:gd name="connsiteY192" fmla="*/ 598784 h 913109"/>
              <a:gd name="connsiteX193" fmla="*/ 419100 w 1292239"/>
              <a:gd name="connsiteY193" fmla="*/ 577353 h 913109"/>
              <a:gd name="connsiteX194" fmla="*/ 426244 w 1292239"/>
              <a:gd name="connsiteY194" fmla="*/ 572590 h 913109"/>
              <a:gd name="connsiteX195" fmla="*/ 435769 w 1292239"/>
              <a:gd name="connsiteY195" fmla="*/ 570209 h 913109"/>
              <a:gd name="connsiteX196" fmla="*/ 442913 w 1292239"/>
              <a:gd name="connsiteY196" fmla="*/ 567828 h 913109"/>
              <a:gd name="connsiteX197" fmla="*/ 447675 w 1292239"/>
              <a:gd name="connsiteY197" fmla="*/ 546396 h 913109"/>
              <a:gd name="connsiteX198" fmla="*/ 440532 w 1292239"/>
              <a:gd name="connsiteY198" fmla="*/ 544015 h 913109"/>
              <a:gd name="connsiteX199" fmla="*/ 433388 w 1292239"/>
              <a:gd name="connsiteY199" fmla="*/ 539253 h 913109"/>
              <a:gd name="connsiteX200" fmla="*/ 371475 w 1292239"/>
              <a:gd name="connsiteY200" fmla="*/ 536871 h 913109"/>
              <a:gd name="connsiteX201" fmla="*/ 359569 w 1292239"/>
              <a:gd name="connsiteY201" fmla="*/ 524965 h 913109"/>
              <a:gd name="connsiteX202" fmla="*/ 345282 w 1292239"/>
              <a:gd name="connsiteY202" fmla="*/ 515440 h 913109"/>
              <a:gd name="connsiteX203" fmla="*/ 338138 w 1292239"/>
              <a:gd name="connsiteY203" fmla="*/ 510678 h 913109"/>
              <a:gd name="connsiteX204" fmla="*/ 323850 w 1292239"/>
              <a:gd name="connsiteY204" fmla="*/ 496390 h 913109"/>
              <a:gd name="connsiteX205" fmla="*/ 316707 w 1292239"/>
              <a:gd name="connsiteY205" fmla="*/ 489246 h 913109"/>
              <a:gd name="connsiteX206" fmla="*/ 311944 w 1292239"/>
              <a:gd name="connsiteY206" fmla="*/ 482103 h 913109"/>
              <a:gd name="connsiteX207" fmla="*/ 297657 w 1292239"/>
              <a:gd name="connsiteY207" fmla="*/ 467815 h 913109"/>
              <a:gd name="connsiteX208" fmla="*/ 266700 w 1292239"/>
              <a:gd name="connsiteY208" fmla="*/ 463053 h 913109"/>
              <a:gd name="connsiteX209" fmla="*/ 252413 w 1292239"/>
              <a:gd name="connsiteY209" fmla="*/ 458290 h 913109"/>
              <a:gd name="connsiteX210" fmla="*/ 238125 w 1292239"/>
              <a:gd name="connsiteY210" fmla="*/ 451146 h 913109"/>
              <a:gd name="connsiteX211" fmla="*/ 230982 w 1292239"/>
              <a:gd name="connsiteY211" fmla="*/ 444003 h 913109"/>
              <a:gd name="connsiteX212" fmla="*/ 214313 w 1292239"/>
              <a:gd name="connsiteY212" fmla="*/ 434478 h 913109"/>
              <a:gd name="connsiteX213" fmla="*/ 190500 w 1292239"/>
              <a:gd name="connsiteY213" fmla="*/ 429715 h 913109"/>
              <a:gd name="connsiteX214" fmla="*/ 154782 w 1292239"/>
              <a:gd name="connsiteY214" fmla="*/ 424953 h 913109"/>
              <a:gd name="connsiteX215" fmla="*/ 142875 w 1292239"/>
              <a:gd name="connsiteY215" fmla="*/ 410665 h 913109"/>
              <a:gd name="connsiteX216" fmla="*/ 128588 w 1292239"/>
              <a:gd name="connsiteY216" fmla="*/ 401140 h 913109"/>
              <a:gd name="connsiteX217" fmla="*/ 119063 w 1292239"/>
              <a:gd name="connsiteY217" fmla="*/ 403521 h 913109"/>
              <a:gd name="connsiteX218" fmla="*/ 100013 w 1292239"/>
              <a:gd name="connsiteY218" fmla="*/ 410665 h 913109"/>
              <a:gd name="connsiteX219" fmla="*/ 83344 w 1292239"/>
              <a:gd name="connsiteY219" fmla="*/ 422571 h 913109"/>
              <a:gd name="connsiteX220" fmla="*/ 76200 w 1292239"/>
              <a:gd name="connsiteY220" fmla="*/ 427334 h 913109"/>
              <a:gd name="connsiteX221" fmla="*/ 59532 w 1292239"/>
              <a:gd name="connsiteY221" fmla="*/ 441621 h 913109"/>
              <a:gd name="connsiteX222" fmla="*/ 52388 w 1292239"/>
              <a:gd name="connsiteY222" fmla="*/ 444003 h 913109"/>
              <a:gd name="connsiteX223" fmla="*/ 45244 w 1292239"/>
              <a:gd name="connsiteY223" fmla="*/ 448765 h 913109"/>
              <a:gd name="connsiteX224" fmla="*/ 35719 w 1292239"/>
              <a:gd name="connsiteY224" fmla="*/ 446384 h 913109"/>
              <a:gd name="connsiteX225" fmla="*/ 33338 w 1292239"/>
              <a:gd name="connsiteY225" fmla="*/ 439240 h 913109"/>
              <a:gd name="connsiteX226" fmla="*/ 28575 w 1292239"/>
              <a:gd name="connsiteY226" fmla="*/ 432096 h 913109"/>
              <a:gd name="connsiteX227" fmla="*/ 21432 w 1292239"/>
              <a:gd name="connsiteY227" fmla="*/ 417809 h 913109"/>
              <a:gd name="connsiteX228" fmla="*/ 7144 w 1292239"/>
              <a:gd name="connsiteY228" fmla="*/ 410665 h 913109"/>
              <a:gd name="connsiteX229" fmla="*/ 0 w 1292239"/>
              <a:gd name="connsiteY229" fmla="*/ 405903 h 913109"/>
              <a:gd name="connsiteX230" fmla="*/ 2382 w 1292239"/>
              <a:gd name="connsiteY230" fmla="*/ 391615 h 913109"/>
              <a:gd name="connsiteX231" fmla="*/ 21432 w 1292239"/>
              <a:gd name="connsiteY231" fmla="*/ 367803 h 913109"/>
              <a:gd name="connsiteX232" fmla="*/ 33338 w 1292239"/>
              <a:gd name="connsiteY232" fmla="*/ 353515 h 913109"/>
              <a:gd name="connsiteX233" fmla="*/ 35719 w 1292239"/>
              <a:gd name="connsiteY233" fmla="*/ 346371 h 913109"/>
              <a:gd name="connsiteX234" fmla="*/ 45244 w 1292239"/>
              <a:gd name="connsiteY234" fmla="*/ 336846 h 913109"/>
              <a:gd name="connsiteX235" fmla="*/ 50007 w 1292239"/>
              <a:gd name="connsiteY235" fmla="*/ 329703 h 913109"/>
              <a:gd name="connsiteX236" fmla="*/ 54769 w 1292239"/>
              <a:gd name="connsiteY236" fmla="*/ 308271 h 913109"/>
              <a:gd name="connsiteX237" fmla="*/ 64294 w 1292239"/>
              <a:gd name="connsiteY237" fmla="*/ 270171 h 913109"/>
              <a:gd name="connsiteX238" fmla="*/ 69057 w 1292239"/>
              <a:gd name="connsiteY238" fmla="*/ 263028 h 913109"/>
              <a:gd name="connsiteX239" fmla="*/ 73819 w 1292239"/>
              <a:gd name="connsiteY239" fmla="*/ 246359 h 913109"/>
              <a:gd name="connsiteX240" fmla="*/ 78582 w 1292239"/>
              <a:gd name="connsiteY240" fmla="*/ 239215 h 913109"/>
              <a:gd name="connsiteX241" fmla="*/ 76200 w 1292239"/>
              <a:gd name="connsiteY241" fmla="*/ 201115 h 913109"/>
              <a:gd name="connsiteX242" fmla="*/ 71438 w 1292239"/>
              <a:gd name="connsiteY242" fmla="*/ 186828 h 913109"/>
              <a:gd name="connsiteX243" fmla="*/ 61913 w 1292239"/>
              <a:gd name="connsiteY243" fmla="*/ 177303 h 913109"/>
              <a:gd name="connsiteX244" fmla="*/ 61913 w 1292239"/>
              <a:gd name="connsiteY244" fmla="*/ 146346 h 913109"/>
              <a:gd name="connsiteX245" fmla="*/ 61913 w 1292239"/>
              <a:gd name="connsiteY245" fmla="*/ 141584 h 91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1292239" h="913109">
                <a:moveTo>
                  <a:pt x="61913" y="141584"/>
                </a:moveTo>
                <a:cubicBezTo>
                  <a:pt x="64294" y="141584"/>
                  <a:pt x="72023" y="143561"/>
                  <a:pt x="76200" y="146346"/>
                </a:cubicBezTo>
                <a:cubicBezTo>
                  <a:pt x="85432" y="152501"/>
                  <a:pt x="80629" y="150204"/>
                  <a:pt x="90488" y="153490"/>
                </a:cubicBezTo>
                <a:cubicBezTo>
                  <a:pt x="95250" y="158253"/>
                  <a:pt x="98385" y="165648"/>
                  <a:pt x="104775" y="167778"/>
                </a:cubicBezTo>
                <a:lnTo>
                  <a:pt x="119063" y="172540"/>
                </a:lnTo>
                <a:lnTo>
                  <a:pt x="126207" y="174921"/>
                </a:lnTo>
                <a:cubicBezTo>
                  <a:pt x="138287" y="171470"/>
                  <a:pt x="141703" y="172326"/>
                  <a:pt x="150019" y="165396"/>
                </a:cubicBezTo>
                <a:cubicBezTo>
                  <a:pt x="164614" y="153234"/>
                  <a:pt x="150683" y="163601"/>
                  <a:pt x="161925" y="151109"/>
                </a:cubicBezTo>
                <a:cubicBezTo>
                  <a:pt x="167182" y="145268"/>
                  <a:pt x="174235" y="140978"/>
                  <a:pt x="178594" y="134440"/>
                </a:cubicBezTo>
                <a:cubicBezTo>
                  <a:pt x="182222" y="128998"/>
                  <a:pt x="183697" y="124801"/>
                  <a:pt x="190500" y="122534"/>
                </a:cubicBezTo>
                <a:cubicBezTo>
                  <a:pt x="195081" y="121007"/>
                  <a:pt x="200025" y="120947"/>
                  <a:pt x="204788" y="120153"/>
                </a:cubicBezTo>
                <a:cubicBezTo>
                  <a:pt x="212725" y="121740"/>
                  <a:pt x="222876" y="119191"/>
                  <a:pt x="228600" y="124915"/>
                </a:cubicBezTo>
                <a:cubicBezTo>
                  <a:pt x="245398" y="141713"/>
                  <a:pt x="236864" y="136191"/>
                  <a:pt x="252413" y="143965"/>
                </a:cubicBezTo>
                <a:cubicBezTo>
                  <a:pt x="257175" y="142378"/>
                  <a:pt x="262210" y="141448"/>
                  <a:pt x="266700" y="139203"/>
                </a:cubicBezTo>
                <a:cubicBezTo>
                  <a:pt x="271820" y="136643"/>
                  <a:pt x="280988" y="129678"/>
                  <a:pt x="280988" y="129678"/>
                </a:cubicBezTo>
                <a:cubicBezTo>
                  <a:pt x="282575" y="126503"/>
                  <a:pt x="283240" y="122663"/>
                  <a:pt x="285750" y="120153"/>
                </a:cubicBezTo>
                <a:cubicBezTo>
                  <a:pt x="300730" y="105173"/>
                  <a:pt x="320688" y="106317"/>
                  <a:pt x="340519" y="103484"/>
                </a:cubicBezTo>
                <a:cubicBezTo>
                  <a:pt x="342900" y="102690"/>
                  <a:pt x="345418" y="102226"/>
                  <a:pt x="347663" y="101103"/>
                </a:cubicBezTo>
                <a:cubicBezTo>
                  <a:pt x="358120" y="95875"/>
                  <a:pt x="351801" y="95755"/>
                  <a:pt x="364332" y="91578"/>
                </a:cubicBezTo>
                <a:cubicBezTo>
                  <a:pt x="375788" y="87759"/>
                  <a:pt x="388082" y="85764"/>
                  <a:pt x="400050" y="84434"/>
                </a:cubicBezTo>
                <a:cubicBezTo>
                  <a:pt x="408764" y="83466"/>
                  <a:pt x="417530" y="83021"/>
                  <a:pt x="426244" y="82053"/>
                </a:cubicBezTo>
                <a:cubicBezTo>
                  <a:pt x="431822" y="81433"/>
                  <a:pt x="437357" y="80465"/>
                  <a:pt x="442913" y="79671"/>
                </a:cubicBezTo>
                <a:lnTo>
                  <a:pt x="457200" y="70146"/>
                </a:lnTo>
                <a:cubicBezTo>
                  <a:pt x="459581" y="68559"/>
                  <a:pt x="461629" y="66289"/>
                  <a:pt x="464344" y="65384"/>
                </a:cubicBezTo>
                <a:cubicBezTo>
                  <a:pt x="469107" y="63796"/>
                  <a:pt x="474455" y="63406"/>
                  <a:pt x="478632" y="60621"/>
                </a:cubicBezTo>
                <a:cubicBezTo>
                  <a:pt x="481013" y="59034"/>
                  <a:pt x="482945" y="56283"/>
                  <a:pt x="485775" y="55859"/>
                </a:cubicBezTo>
                <a:cubicBezTo>
                  <a:pt x="499143" y="53854"/>
                  <a:pt x="512763" y="54272"/>
                  <a:pt x="526257" y="53478"/>
                </a:cubicBezTo>
                <a:cubicBezTo>
                  <a:pt x="528638" y="52684"/>
                  <a:pt x="531312" y="52488"/>
                  <a:pt x="533400" y="51096"/>
                </a:cubicBezTo>
                <a:cubicBezTo>
                  <a:pt x="536202" y="49228"/>
                  <a:pt x="537957" y="46109"/>
                  <a:pt x="540544" y="43953"/>
                </a:cubicBezTo>
                <a:cubicBezTo>
                  <a:pt x="542743" y="42121"/>
                  <a:pt x="545307" y="40778"/>
                  <a:pt x="547688" y="39190"/>
                </a:cubicBezTo>
                <a:cubicBezTo>
                  <a:pt x="556418" y="26093"/>
                  <a:pt x="547688" y="37205"/>
                  <a:pt x="559594" y="27284"/>
                </a:cubicBezTo>
                <a:cubicBezTo>
                  <a:pt x="578102" y="11861"/>
                  <a:pt x="553959" y="28610"/>
                  <a:pt x="576263" y="12996"/>
                </a:cubicBezTo>
                <a:cubicBezTo>
                  <a:pt x="580952" y="9714"/>
                  <a:pt x="590550" y="3471"/>
                  <a:pt x="590550" y="3471"/>
                </a:cubicBezTo>
                <a:cubicBezTo>
                  <a:pt x="597694" y="4265"/>
                  <a:pt x="604794" y="5853"/>
                  <a:pt x="611982" y="5853"/>
                </a:cubicBezTo>
                <a:cubicBezTo>
                  <a:pt x="659041" y="5853"/>
                  <a:pt x="631439" y="0"/>
                  <a:pt x="654844" y="5853"/>
                </a:cubicBezTo>
                <a:cubicBezTo>
                  <a:pt x="655633" y="8220"/>
                  <a:pt x="659604" y="24306"/>
                  <a:pt x="664369" y="27284"/>
                </a:cubicBezTo>
                <a:cubicBezTo>
                  <a:pt x="672849" y="32584"/>
                  <a:pt x="688818" y="33317"/>
                  <a:pt x="697707" y="34428"/>
                </a:cubicBezTo>
                <a:cubicBezTo>
                  <a:pt x="702469" y="36015"/>
                  <a:pt x="708444" y="35640"/>
                  <a:pt x="711994" y="39190"/>
                </a:cubicBezTo>
                <a:cubicBezTo>
                  <a:pt x="714261" y="41457"/>
                  <a:pt x="722200" y="50331"/>
                  <a:pt x="726282" y="51096"/>
                </a:cubicBezTo>
                <a:cubicBezTo>
                  <a:pt x="736454" y="53003"/>
                  <a:pt x="746919" y="52684"/>
                  <a:pt x="757238" y="53478"/>
                </a:cubicBezTo>
                <a:cubicBezTo>
                  <a:pt x="759619" y="54272"/>
                  <a:pt x="762607" y="54084"/>
                  <a:pt x="764382" y="55859"/>
                </a:cubicBezTo>
                <a:cubicBezTo>
                  <a:pt x="766157" y="57634"/>
                  <a:pt x="765544" y="60809"/>
                  <a:pt x="766763" y="63003"/>
                </a:cubicBezTo>
                <a:cubicBezTo>
                  <a:pt x="769543" y="68006"/>
                  <a:pt x="773113" y="72528"/>
                  <a:pt x="776288" y="77290"/>
                </a:cubicBezTo>
                <a:lnTo>
                  <a:pt x="776288" y="77290"/>
                </a:lnTo>
                <a:cubicBezTo>
                  <a:pt x="786155" y="83868"/>
                  <a:pt x="780655" y="81359"/>
                  <a:pt x="792957" y="84434"/>
                </a:cubicBezTo>
                <a:cubicBezTo>
                  <a:pt x="801688" y="83640"/>
                  <a:pt x="810553" y="83772"/>
                  <a:pt x="819150" y="82053"/>
                </a:cubicBezTo>
                <a:cubicBezTo>
                  <a:pt x="822631" y="81357"/>
                  <a:pt x="825231" y="78151"/>
                  <a:pt x="828675" y="77290"/>
                </a:cubicBezTo>
                <a:cubicBezTo>
                  <a:pt x="834883" y="75738"/>
                  <a:pt x="841375" y="75703"/>
                  <a:pt x="847725" y="74909"/>
                </a:cubicBezTo>
                <a:cubicBezTo>
                  <a:pt x="850106" y="73321"/>
                  <a:pt x="853081" y="72381"/>
                  <a:pt x="854869" y="70146"/>
                </a:cubicBezTo>
                <a:cubicBezTo>
                  <a:pt x="856437" y="68186"/>
                  <a:pt x="856758" y="65464"/>
                  <a:pt x="857250" y="63003"/>
                </a:cubicBezTo>
                <a:cubicBezTo>
                  <a:pt x="858351" y="57499"/>
                  <a:pt x="858838" y="51890"/>
                  <a:pt x="859632" y="46334"/>
                </a:cubicBezTo>
                <a:cubicBezTo>
                  <a:pt x="866776" y="47128"/>
                  <a:pt x="874244" y="46442"/>
                  <a:pt x="881063" y="48715"/>
                </a:cubicBezTo>
                <a:cubicBezTo>
                  <a:pt x="884258" y="49780"/>
                  <a:pt x="885405" y="53991"/>
                  <a:pt x="888207" y="55859"/>
                </a:cubicBezTo>
                <a:cubicBezTo>
                  <a:pt x="890295" y="57251"/>
                  <a:pt x="892969" y="57446"/>
                  <a:pt x="895350" y="58240"/>
                </a:cubicBezTo>
                <a:cubicBezTo>
                  <a:pt x="897731" y="60621"/>
                  <a:pt x="899550" y="63749"/>
                  <a:pt x="902494" y="65384"/>
                </a:cubicBezTo>
                <a:cubicBezTo>
                  <a:pt x="906883" y="67822"/>
                  <a:pt x="916782" y="70146"/>
                  <a:pt x="916782" y="70146"/>
                </a:cubicBezTo>
                <a:cubicBezTo>
                  <a:pt x="937247" y="83792"/>
                  <a:pt x="911357" y="67434"/>
                  <a:pt x="931069" y="77290"/>
                </a:cubicBezTo>
                <a:cubicBezTo>
                  <a:pt x="940976" y="82244"/>
                  <a:pt x="937977" y="85698"/>
                  <a:pt x="952500" y="86815"/>
                </a:cubicBezTo>
                <a:lnTo>
                  <a:pt x="983457" y="89196"/>
                </a:lnTo>
                <a:cubicBezTo>
                  <a:pt x="988219" y="89990"/>
                  <a:pt x="993031" y="90531"/>
                  <a:pt x="997744" y="91578"/>
                </a:cubicBezTo>
                <a:cubicBezTo>
                  <a:pt x="1000194" y="92123"/>
                  <a:pt x="1002393" y="93682"/>
                  <a:pt x="1004888" y="93959"/>
                </a:cubicBezTo>
                <a:cubicBezTo>
                  <a:pt x="1016748" y="95277"/>
                  <a:pt x="1028701" y="95546"/>
                  <a:pt x="1040607" y="96340"/>
                </a:cubicBezTo>
                <a:lnTo>
                  <a:pt x="1054894" y="101103"/>
                </a:lnTo>
                <a:cubicBezTo>
                  <a:pt x="1057275" y="101897"/>
                  <a:pt x="1059603" y="102875"/>
                  <a:pt x="1062038" y="103484"/>
                </a:cubicBezTo>
                <a:cubicBezTo>
                  <a:pt x="1065213" y="104278"/>
                  <a:pt x="1068428" y="104925"/>
                  <a:pt x="1071563" y="105865"/>
                </a:cubicBezTo>
                <a:cubicBezTo>
                  <a:pt x="1076371" y="107308"/>
                  <a:pt x="1081088" y="109040"/>
                  <a:pt x="1085850" y="110628"/>
                </a:cubicBezTo>
                <a:lnTo>
                  <a:pt x="1092994" y="113009"/>
                </a:lnTo>
                <a:cubicBezTo>
                  <a:pt x="1095375" y="115390"/>
                  <a:pt x="1097336" y="118285"/>
                  <a:pt x="1100138" y="120153"/>
                </a:cubicBezTo>
                <a:cubicBezTo>
                  <a:pt x="1102227" y="121545"/>
                  <a:pt x="1105322" y="120966"/>
                  <a:pt x="1107282" y="122534"/>
                </a:cubicBezTo>
                <a:cubicBezTo>
                  <a:pt x="1109517" y="124322"/>
                  <a:pt x="1110212" y="127479"/>
                  <a:pt x="1112044" y="129678"/>
                </a:cubicBezTo>
                <a:cubicBezTo>
                  <a:pt x="1114200" y="132265"/>
                  <a:pt x="1116807" y="134440"/>
                  <a:pt x="1119188" y="136821"/>
                </a:cubicBezTo>
                <a:cubicBezTo>
                  <a:pt x="1120038" y="140222"/>
                  <a:pt x="1124750" y="160107"/>
                  <a:pt x="1126332" y="160634"/>
                </a:cubicBezTo>
                <a:lnTo>
                  <a:pt x="1147763" y="167778"/>
                </a:lnTo>
                <a:lnTo>
                  <a:pt x="1154907" y="170159"/>
                </a:lnTo>
                <a:cubicBezTo>
                  <a:pt x="1170693" y="180683"/>
                  <a:pt x="1153152" y="168315"/>
                  <a:pt x="1169194" y="182065"/>
                </a:cubicBezTo>
                <a:cubicBezTo>
                  <a:pt x="1172207" y="184648"/>
                  <a:pt x="1176082" y="186243"/>
                  <a:pt x="1178719" y="189209"/>
                </a:cubicBezTo>
                <a:cubicBezTo>
                  <a:pt x="1182522" y="193487"/>
                  <a:pt x="1188244" y="203496"/>
                  <a:pt x="1188244" y="203496"/>
                </a:cubicBezTo>
                <a:cubicBezTo>
                  <a:pt x="1191013" y="211803"/>
                  <a:pt x="1191571" y="212494"/>
                  <a:pt x="1193007" y="222546"/>
                </a:cubicBezTo>
                <a:cubicBezTo>
                  <a:pt x="1196996" y="250464"/>
                  <a:pt x="1192650" y="235765"/>
                  <a:pt x="1197769" y="251121"/>
                </a:cubicBezTo>
                <a:cubicBezTo>
                  <a:pt x="1195464" y="258037"/>
                  <a:pt x="1195662" y="259533"/>
                  <a:pt x="1190625" y="265409"/>
                </a:cubicBezTo>
                <a:cubicBezTo>
                  <a:pt x="1187703" y="268818"/>
                  <a:pt x="1183905" y="271428"/>
                  <a:pt x="1181100" y="274934"/>
                </a:cubicBezTo>
                <a:cubicBezTo>
                  <a:pt x="1177524" y="279403"/>
                  <a:pt x="1176337" y="286046"/>
                  <a:pt x="1171575" y="289221"/>
                </a:cubicBezTo>
                <a:cubicBezTo>
                  <a:pt x="1161630" y="295852"/>
                  <a:pt x="1166456" y="291960"/>
                  <a:pt x="1157288" y="301128"/>
                </a:cubicBezTo>
                <a:cubicBezTo>
                  <a:pt x="1150705" y="320876"/>
                  <a:pt x="1161754" y="289819"/>
                  <a:pt x="1145382" y="322559"/>
                </a:cubicBezTo>
                <a:cubicBezTo>
                  <a:pt x="1143794" y="325734"/>
                  <a:pt x="1142380" y="329002"/>
                  <a:pt x="1140619" y="332084"/>
                </a:cubicBezTo>
                <a:cubicBezTo>
                  <a:pt x="1139199" y="334569"/>
                  <a:pt x="1137019" y="336613"/>
                  <a:pt x="1135857" y="339228"/>
                </a:cubicBezTo>
                <a:cubicBezTo>
                  <a:pt x="1133818" y="343815"/>
                  <a:pt x="1133878" y="349338"/>
                  <a:pt x="1131094" y="353515"/>
                </a:cubicBezTo>
                <a:cubicBezTo>
                  <a:pt x="1124940" y="362748"/>
                  <a:pt x="1127237" y="357944"/>
                  <a:pt x="1123950" y="367803"/>
                </a:cubicBezTo>
                <a:cubicBezTo>
                  <a:pt x="1122363" y="379709"/>
                  <a:pt x="1121544" y="391743"/>
                  <a:pt x="1119188" y="403521"/>
                </a:cubicBezTo>
                <a:cubicBezTo>
                  <a:pt x="1118350" y="407713"/>
                  <a:pt x="1114425" y="411153"/>
                  <a:pt x="1114425" y="415428"/>
                </a:cubicBezTo>
                <a:cubicBezTo>
                  <a:pt x="1114425" y="440878"/>
                  <a:pt x="1116298" y="466343"/>
                  <a:pt x="1119188" y="491628"/>
                </a:cubicBezTo>
                <a:cubicBezTo>
                  <a:pt x="1119513" y="494471"/>
                  <a:pt x="1121927" y="496748"/>
                  <a:pt x="1123950" y="498771"/>
                </a:cubicBezTo>
                <a:cubicBezTo>
                  <a:pt x="1128567" y="503388"/>
                  <a:pt x="1132426" y="503978"/>
                  <a:pt x="1138238" y="505915"/>
                </a:cubicBezTo>
                <a:cubicBezTo>
                  <a:pt x="1139781" y="507458"/>
                  <a:pt x="1149993" y="516736"/>
                  <a:pt x="1150144" y="520203"/>
                </a:cubicBezTo>
                <a:cubicBezTo>
                  <a:pt x="1152050" y="564043"/>
                  <a:pt x="1155784" y="555800"/>
                  <a:pt x="1143000" y="574971"/>
                </a:cubicBezTo>
                <a:cubicBezTo>
                  <a:pt x="1142206" y="587671"/>
                  <a:pt x="1141951" y="600416"/>
                  <a:pt x="1140619" y="613071"/>
                </a:cubicBezTo>
                <a:cubicBezTo>
                  <a:pt x="1139741" y="621413"/>
                  <a:pt x="1132076" y="627778"/>
                  <a:pt x="1128713" y="634503"/>
                </a:cubicBezTo>
                <a:lnTo>
                  <a:pt x="1123950" y="644028"/>
                </a:lnTo>
                <a:cubicBezTo>
                  <a:pt x="1124744" y="656728"/>
                  <a:pt x="1125000" y="669473"/>
                  <a:pt x="1126332" y="682128"/>
                </a:cubicBezTo>
                <a:cubicBezTo>
                  <a:pt x="1126595" y="684624"/>
                  <a:pt x="1127145" y="687311"/>
                  <a:pt x="1128713" y="689271"/>
                </a:cubicBezTo>
                <a:cubicBezTo>
                  <a:pt x="1130501" y="691506"/>
                  <a:pt x="1133476" y="692446"/>
                  <a:pt x="1135857" y="694034"/>
                </a:cubicBezTo>
                <a:cubicBezTo>
                  <a:pt x="1138893" y="698588"/>
                  <a:pt x="1142824" y="705499"/>
                  <a:pt x="1147763" y="708321"/>
                </a:cubicBezTo>
                <a:cubicBezTo>
                  <a:pt x="1150605" y="709945"/>
                  <a:pt x="1154224" y="709554"/>
                  <a:pt x="1157288" y="710703"/>
                </a:cubicBezTo>
                <a:cubicBezTo>
                  <a:pt x="1160612" y="711949"/>
                  <a:pt x="1163803" y="713584"/>
                  <a:pt x="1166813" y="715465"/>
                </a:cubicBezTo>
                <a:cubicBezTo>
                  <a:pt x="1183290" y="725763"/>
                  <a:pt x="1169446" y="720312"/>
                  <a:pt x="1183482" y="724990"/>
                </a:cubicBezTo>
                <a:cubicBezTo>
                  <a:pt x="1193007" y="724196"/>
                  <a:pt x="1202583" y="723872"/>
                  <a:pt x="1212057" y="722609"/>
                </a:cubicBezTo>
                <a:cubicBezTo>
                  <a:pt x="1220219" y="721521"/>
                  <a:pt x="1219046" y="719114"/>
                  <a:pt x="1226344" y="715465"/>
                </a:cubicBezTo>
                <a:cubicBezTo>
                  <a:pt x="1228589" y="714342"/>
                  <a:pt x="1231107" y="713878"/>
                  <a:pt x="1233488" y="713084"/>
                </a:cubicBezTo>
                <a:cubicBezTo>
                  <a:pt x="1240633" y="717846"/>
                  <a:pt x="1241425" y="717052"/>
                  <a:pt x="1245394" y="724990"/>
                </a:cubicBezTo>
                <a:cubicBezTo>
                  <a:pt x="1248270" y="730743"/>
                  <a:pt x="1246850" y="734728"/>
                  <a:pt x="1252538" y="739278"/>
                </a:cubicBezTo>
                <a:cubicBezTo>
                  <a:pt x="1254498" y="740846"/>
                  <a:pt x="1257232" y="741115"/>
                  <a:pt x="1259682" y="741659"/>
                </a:cubicBezTo>
                <a:cubicBezTo>
                  <a:pt x="1284827" y="747246"/>
                  <a:pt x="1265031" y="741061"/>
                  <a:pt x="1281113" y="746421"/>
                </a:cubicBezTo>
                <a:cubicBezTo>
                  <a:pt x="1283494" y="748009"/>
                  <a:pt x="1286469" y="748949"/>
                  <a:pt x="1288257" y="751184"/>
                </a:cubicBezTo>
                <a:cubicBezTo>
                  <a:pt x="1292239" y="756162"/>
                  <a:pt x="1290908" y="768829"/>
                  <a:pt x="1288257" y="772615"/>
                </a:cubicBezTo>
                <a:cubicBezTo>
                  <a:pt x="1284974" y="777304"/>
                  <a:pt x="1273969" y="782140"/>
                  <a:pt x="1273969" y="782140"/>
                </a:cubicBezTo>
                <a:lnTo>
                  <a:pt x="1266825" y="803571"/>
                </a:lnTo>
                <a:cubicBezTo>
                  <a:pt x="1266031" y="805952"/>
                  <a:pt x="1264857" y="808239"/>
                  <a:pt x="1264444" y="810715"/>
                </a:cubicBezTo>
                <a:cubicBezTo>
                  <a:pt x="1263650" y="815478"/>
                  <a:pt x="1263110" y="820290"/>
                  <a:pt x="1262063" y="825003"/>
                </a:cubicBezTo>
                <a:cubicBezTo>
                  <a:pt x="1256962" y="847959"/>
                  <a:pt x="1262488" y="813140"/>
                  <a:pt x="1257300" y="841671"/>
                </a:cubicBezTo>
                <a:cubicBezTo>
                  <a:pt x="1256296" y="847193"/>
                  <a:pt x="1255923" y="852818"/>
                  <a:pt x="1254919" y="858340"/>
                </a:cubicBezTo>
                <a:cubicBezTo>
                  <a:pt x="1253704" y="865021"/>
                  <a:pt x="1252726" y="870058"/>
                  <a:pt x="1247775" y="875009"/>
                </a:cubicBezTo>
                <a:cubicBezTo>
                  <a:pt x="1238086" y="884698"/>
                  <a:pt x="1240485" y="875108"/>
                  <a:pt x="1226344" y="884534"/>
                </a:cubicBezTo>
                <a:cubicBezTo>
                  <a:pt x="1223963" y="886121"/>
                  <a:pt x="1221815" y="888134"/>
                  <a:pt x="1219200" y="889296"/>
                </a:cubicBezTo>
                <a:cubicBezTo>
                  <a:pt x="1207157" y="894649"/>
                  <a:pt x="1203301" y="894136"/>
                  <a:pt x="1190625" y="896440"/>
                </a:cubicBezTo>
                <a:cubicBezTo>
                  <a:pt x="1186643" y="897164"/>
                  <a:pt x="1182688" y="898027"/>
                  <a:pt x="1178719" y="898821"/>
                </a:cubicBezTo>
                <a:cubicBezTo>
                  <a:pt x="1176338" y="901202"/>
                  <a:pt x="1174377" y="904097"/>
                  <a:pt x="1171575" y="905965"/>
                </a:cubicBezTo>
                <a:cubicBezTo>
                  <a:pt x="1169487" y="907357"/>
                  <a:pt x="1166677" y="907224"/>
                  <a:pt x="1164432" y="908346"/>
                </a:cubicBezTo>
                <a:cubicBezTo>
                  <a:pt x="1161872" y="909626"/>
                  <a:pt x="1159669" y="911521"/>
                  <a:pt x="1157288" y="913109"/>
                </a:cubicBezTo>
                <a:cubicBezTo>
                  <a:pt x="1149350" y="912315"/>
                  <a:pt x="1141436" y="911242"/>
                  <a:pt x="1133475" y="910728"/>
                </a:cubicBezTo>
                <a:cubicBezTo>
                  <a:pt x="1116822" y="909654"/>
                  <a:pt x="1100099" y="909732"/>
                  <a:pt x="1083469" y="908346"/>
                </a:cubicBezTo>
                <a:cubicBezTo>
                  <a:pt x="1080968" y="908138"/>
                  <a:pt x="1078806" y="906347"/>
                  <a:pt x="1076325" y="905965"/>
                </a:cubicBezTo>
                <a:cubicBezTo>
                  <a:pt x="1068441" y="904752"/>
                  <a:pt x="1060450" y="904378"/>
                  <a:pt x="1052513" y="903584"/>
                </a:cubicBezTo>
                <a:cubicBezTo>
                  <a:pt x="1049338" y="902790"/>
                  <a:pt x="1045915" y="902667"/>
                  <a:pt x="1042988" y="901203"/>
                </a:cubicBezTo>
                <a:cubicBezTo>
                  <a:pt x="1037868" y="898643"/>
                  <a:pt x="1028700" y="891678"/>
                  <a:pt x="1028700" y="891678"/>
                </a:cubicBezTo>
                <a:cubicBezTo>
                  <a:pt x="1027113" y="889297"/>
                  <a:pt x="1026173" y="886322"/>
                  <a:pt x="1023938" y="884534"/>
                </a:cubicBezTo>
                <a:cubicBezTo>
                  <a:pt x="1021978" y="882966"/>
                  <a:pt x="1019039" y="883276"/>
                  <a:pt x="1016794" y="882153"/>
                </a:cubicBezTo>
                <a:cubicBezTo>
                  <a:pt x="992855" y="870183"/>
                  <a:pt x="1029377" y="885166"/>
                  <a:pt x="1000125" y="872628"/>
                </a:cubicBezTo>
                <a:cubicBezTo>
                  <a:pt x="997818" y="871639"/>
                  <a:pt x="995176" y="871465"/>
                  <a:pt x="992982" y="870246"/>
                </a:cubicBezTo>
                <a:cubicBezTo>
                  <a:pt x="968425" y="856602"/>
                  <a:pt x="987712" y="863726"/>
                  <a:pt x="971550" y="858340"/>
                </a:cubicBezTo>
                <a:cubicBezTo>
                  <a:pt x="969169" y="856753"/>
                  <a:pt x="966966" y="854858"/>
                  <a:pt x="964407" y="853578"/>
                </a:cubicBezTo>
                <a:cubicBezTo>
                  <a:pt x="955822" y="849285"/>
                  <a:pt x="940290" y="849499"/>
                  <a:pt x="933450" y="848815"/>
                </a:cubicBezTo>
                <a:cubicBezTo>
                  <a:pt x="928688" y="847228"/>
                  <a:pt x="923340" y="846837"/>
                  <a:pt x="919163" y="844053"/>
                </a:cubicBezTo>
                <a:lnTo>
                  <a:pt x="904875" y="834528"/>
                </a:lnTo>
                <a:cubicBezTo>
                  <a:pt x="892969" y="835322"/>
                  <a:pt x="881016" y="835591"/>
                  <a:pt x="869157" y="836909"/>
                </a:cubicBezTo>
                <a:cubicBezTo>
                  <a:pt x="866662" y="837186"/>
                  <a:pt x="864056" y="837831"/>
                  <a:pt x="862013" y="839290"/>
                </a:cubicBezTo>
                <a:cubicBezTo>
                  <a:pt x="858359" y="841900"/>
                  <a:pt x="855994" y="846010"/>
                  <a:pt x="852488" y="848815"/>
                </a:cubicBezTo>
                <a:cubicBezTo>
                  <a:pt x="848018" y="852391"/>
                  <a:pt x="842963" y="855165"/>
                  <a:pt x="838200" y="858340"/>
                </a:cubicBezTo>
                <a:lnTo>
                  <a:pt x="831057" y="863103"/>
                </a:lnTo>
                <a:cubicBezTo>
                  <a:pt x="828676" y="864691"/>
                  <a:pt x="826628" y="866960"/>
                  <a:pt x="823913" y="867865"/>
                </a:cubicBezTo>
                <a:cubicBezTo>
                  <a:pt x="807583" y="873308"/>
                  <a:pt x="827851" y="866880"/>
                  <a:pt x="804863" y="872628"/>
                </a:cubicBezTo>
                <a:cubicBezTo>
                  <a:pt x="802428" y="873237"/>
                  <a:pt x="800154" y="874400"/>
                  <a:pt x="797719" y="875009"/>
                </a:cubicBezTo>
                <a:cubicBezTo>
                  <a:pt x="793793" y="875991"/>
                  <a:pt x="789782" y="876596"/>
                  <a:pt x="785813" y="877390"/>
                </a:cubicBezTo>
                <a:cubicBezTo>
                  <a:pt x="764382" y="876596"/>
                  <a:pt x="742877" y="876951"/>
                  <a:pt x="721519" y="875009"/>
                </a:cubicBezTo>
                <a:cubicBezTo>
                  <a:pt x="716520" y="874554"/>
                  <a:pt x="711409" y="873030"/>
                  <a:pt x="707232" y="870246"/>
                </a:cubicBezTo>
                <a:lnTo>
                  <a:pt x="700088" y="865484"/>
                </a:lnTo>
                <a:cubicBezTo>
                  <a:pt x="694357" y="848289"/>
                  <a:pt x="700088" y="868731"/>
                  <a:pt x="700088" y="834528"/>
                </a:cubicBezTo>
                <a:cubicBezTo>
                  <a:pt x="700088" y="826551"/>
                  <a:pt x="698835" y="818612"/>
                  <a:pt x="697707" y="810715"/>
                </a:cubicBezTo>
                <a:cubicBezTo>
                  <a:pt x="697244" y="807475"/>
                  <a:pt x="696949" y="804032"/>
                  <a:pt x="695325" y="801190"/>
                </a:cubicBezTo>
                <a:cubicBezTo>
                  <a:pt x="691528" y="794546"/>
                  <a:pt x="686420" y="793769"/>
                  <a:pt x="681038" y="789284"/>
                </a:cubicBezTo>
                <a:cubicBezTo>
                  <a:pt x="673133" y="782697"/>
                  <a:pt x="675623" y="781815"/>
                  <a:pt x="666750" y="777378"/>
                </a:cubicBezTo>
                <a:cubicBezTo>
                  <a:pt x="664505" y="776255"/>
                  <a:pt x="661852" y="776119"/>
                  <a:pt x="659607" y="774996"/>
                </a:cubicBezTo>
                <a:cubicBezTo>
                  <a:pt x="657047" y="773716"/>
                  <a:pt x="654662" y="772066"/>
                  <a:pt x="652463" y="770234"/>
                </a:cubicBezTo>
                <a:cubicBezTo>
                  <a:pt x="644558" y="763647"/>
                  <a:pt x="647048" y="762765"/>
                  <a:pt x="638175" y="758328"/>
                </a:cubicBezTo>
                <a:cubicBezTo>
                  <a:pt x="634167" y="756324"/>
                  <a:pt x="625331" y="754712"/>
                  <a:pt x="621507" y="753565"/>
                </a:cubicBezTo>
                <a:cubicBezTo>
                  <a:pt x="616698" y="752123"/>
                  <a:pt x="612200" y="749426"/>
                  <a:pt x="607219" y="748803"/>
                </a:cubicBezTo>
                <a:cubicBezTo>
                  <a:pt x="600869" y="748009"/>
                  <a:pt x="594481" y="747473"/>
                  <a:pt x="588169" y="746421"/>
                </a:cubicBezTo>
                <a:cubicBezTo>
                  <a:pt x="582188" y="745424"/>
                  <a:pt x="577163" y="743546"/>
                  <a:pt x="571500" y="741659"/>
                </a:cubicBezTo>
                <a:cubicBezTo>
                  <a:pt x="557213" y="742453"/>
                  <a:pt x="542695" y="741363"/>
                  <a:pt x="528638" y="744040"/>
                </a:cubicBezTo>
                <a:cubicBezTo>
                  <a:pt x="525330" y="744670"/>
                  <a:pt x="524296" y="749316"/>
                  <a:pt x="521494" y="751184"/>
                </a:cubicBezTo>
                <a:cubicBezTo>
                  <a:pt x="519405" y="752576"/>
                  <a:pt x="516731" y="752771"/>
                  <a:pt x="514350" y="753565"/>
                </a:cubicBezTo>
                <a:cubicBezTo>
                  <a:pt x="511969" y="755153"/>
                  <a:pt x="509837" y="757201"/>
                  <a:pt x="507207" y="758328"/>
                </a:cubicBezTo>
                <a:cubicBezTo>
                  <a:pt x="504199" y="759617"/>
                  <a:pt x="500829" y="759810"/>
                  <a:pt x="497682" y="760709"/>
                </a:cubicBezTo>
                <a:cubicBezTo>
                  <a:pt x="495268" y="761399"/>
                  <a:pt x="492919" y="762296"/>
                  <a:pt x="490538" y="763090"/>
                </a:cubicBezTo>
                <a:cubicBezTo>
                  <a:pt x="468203" y="759900"/>
                  <a:pt x="478539" y="763822"/>
                  <a:pt x="459582" y="751184"/>
                </a:cubicBezTo>
                <a:lnTo>
                  <a:pt x="459582" y="751184"/>
                </a:lnTo>
                <a:cubicBezTo>
                  <a:pt x="446367" y="746780"/>
                  <a:pt x="454929" y="749114"/>
                  <a:pt x="433388" y="746421"/>
                </a:cubicBezTo>
                <a:cubicBezTo>
                  <a:pt x="427902" y="747336"/>
                  <a:pt x="417819" y="748253"/>
                  <a:pt x="411957" y="751184"/>
                </a:cubicBezTo>
                <a:cubicBezTo>
                  <a:pt x="391183" y="761570"/>
                  <a:pt x="420063" y="750896"/>
                  <a:pt x="395288" y="758328"/>
                </a:cubicBezTo>
                <a:cubicBezTo>
                  <a:pt x="390480" y="759771"/>
                  <a:pt x="381000" y="763090"/>
                  <a:pt x="381000" y="763090"/>
                </a:cubicBezTo>
                <a:cubicBezTo>
                  <a:pt x="373856" y="762296"/>
                  <a:pt x="366659" y="761891"/>
                  <a:pt x="359569" y="760709"/>
                </a:cubicBezTo>
                <a:cubicBezTo>
                  <a:pt x="350587" y="759212"/>
                  <a:pt x="353513" y="757681"/>
                  <a:pt x="345282" y="753565"/>
                </a:cubicBezTo>
                <a:cubicBezTo>
                  <a:pt x="343037" y="752442"/>
                  <a:pt x="340445" y="752173"/>
                  <a:pt x="338138" y="751184"/>
                </a:cubicBezTo>
                <a:cubicBezTo>
                  <a:pt x="334875" y="749786"/>
                  <a:pt x="331788" y="748009"/>
                  <a:pt x="328613" y="746421"/>
                </a:cubicBezTo>
                <a:cubicBezTo>
                  <a:pt x="315537" y="726811"/>
                  <a:pt x="325880" y="744942"/>
                  <a:pt x="321469" y="696415"/>
                </a:cubicBezTo>
                <a:cubicBezTo>
                  <a:pt x="321300" y="694551"/>
                  <a:pt x="317960" y="682251"/>
                  <a:pt x="316707" y="679746"/>
                </a:cubicBezTo>
                <a:cubicBezTo>
                  <a:pt x="315427" y="677186"/>
                  <a:pt x="313364" y="675088"/>
                  <a:pt x="311944" y="672603"/>
                </a:cubicBezTo>
                <a:cubicBezTo>
                  <a:pt x="303584" y="657974"/>
                  <a:pt x="311677" y="667573"/>
                  <a:pt x="300038" y="655934"/>
                </a:cubicBezTo>
                <a:cubicBezTo>
                  <a:pt x="300832" y="650378"/>
                  <a:pt x="298450" y="643234"/>
                  <a:pt x="302419" y="639265"/>
                </a:cubicBezTo>
                <a:cubicBezTo>
                  <a:pt x="306388" y="635296"/>
                  <a:pt x="313490" y="637284"/>
                  <a:pt x="319088" y="636884"/>
                </a:cubicBezTo>
                <a:cubicBezTo>
                  <a:pt x="346844" y="634901"/>
                  <a:pt x="402432" y="632121"/>
                  <a:pt x="402432" y="632121"/>
                </a:cubicBezTo>
                <a:cubicBezTo>
                  <a:pt x="404813" y="631327"/>
                  <a:pt x="407487" y="631132"/>
                  <a:pt x="409575" y="629740"/>
                </a:cubicBezTo>
                <a:cubicBezTo>
                  <a:pt x="412377" y="627872"/>
                  <a:pt x="416058" y="625898"/>
                  <a:pt x="416719" y="622596"/>
                </a:cubicBezTo>
                <a:cubicBezTo>
                  <a:pt x="418087" y="615757"/>
                  <a:pt x="414277" y="605745"/>
                  <a:pt x="411957" y="598784"/>
                </a:cubicBezTo>
                <a:cubicBezTo>
                  <a:pt x="414338" y="591640"/>
                  <a:pt x="415494" y="583964"/>
                  <a:pt x="419100" y="577353"/>
                </a:cubicBezTo>
                <a:cubicBezTo>
                  <a:pt x="420470" y="574840"/>
                  <a:pt x="423613" y="573717"/>
                  <a:pt x="426244" y="572590"/>
                </a:cubicBezTo>
                <a:cubicBezTo>
                  <a:pt x="429252" y="571301"/>
                  <a:pt x="432622" y="571108"/>
                  <a:pt x="435769" y="570209"/>
                </a:cubicBezTo>
                <a:cubicBezTo>
                  <a:pt x="438183" y="569519"/>
                  <a:pt x="440532" y="568622"/>
                  <a:pt x="442913" y="567828"/>
                </a:cubicBezTo>
                <a:cubicBezTo>
                  <a:pt x="452064" y="561727"/>
                  <a:pt x="455685" y="562416"/>
                  <a:pt x="447675" y="546396"/>
                </a:cubicBezTo>
                <a:cubicBezTo>
                  <a:pt x="446553" y="544151"/>
                  <a:pt x="442777" y="545137"/>
                  <a:pt x="440532" y="544015"/>
                </a:cubicBezTo>
                <a:cubicBezTo>
                  <a:pt x="437972" y="542735"/>
                  <a:pt x="436235" y="539547"/>
                  <a:pt x="433388" y="539253"/>
                </a:cubicBezTo>
                <a:cubicBezTo>
                  <a:pt x="412845" y="537128"/>
                  <a:pt x="392113" y="537665"/>
                  <a:pt x="371475" y="536871"/>
                </a:cubicBezTo>
                <a:cubicBezTo>
                  <a:pt x="342907" y="517826"/>
                  <a:pt x="384966" y="547188"/>
                  <a:pt x="359569" y="524965"/>
                </a:cubicBezTo>
                <a:cubicBezTo>
                  <a:pt x="355262" y="521196"/>
                  <a:pt x="350044" y="518615"/>
                  <a:pt x="345282" y="515440"/>
                </a:cubicBezTo>
                <a:cubicBezTo>
                  <a:pt x="342901" y="513853"/>
                  <a:pt x="340162" y="512702"/>
                  <a:pt x="338138" y="510678"/>
                </a:cubicBezTo>
                <a:lnTo>
                  <a:pt x="323850" y="496390"/>
                </a:lnTo>
                <a:cubicBezTo>
                  <a:pt x="321469" y="494009"/>
                  <a:pt x="318575" y="492048"/>
                  <a:pt x="316707" y="489246"/>
                </a:cubicBezTo>
                <a:cubicBezTo>
                  <a:pt x="315119" y="486865"/>
                  <a:pt x="313608" y="484432"/>
                  <a:pt x="311944" y="482103"/>
                </a:cubicBezTo>
                <a:cubicBezTo>
                  <a:pt x="307243" y="475522"/>
                  <a:pt x="305102" y="471006"/>
                  <a:pt x="297657" y="467815"/>
                </a:cubicBezTo>
                <a:cubicBezTo>
                  <a:pt x="290441" y="464722"/>
                  <a:pt x="270998" y="463531"/>
                  <a:pt x="266700" y="463053"/>
                </a:cubicBezTo>
                <a:cubicBezTo>
                  <a:pt x="261938" y="461465"/>
                  <a:pt x="256590" y="461074"/>
                  <a:pt x="252413" y="458290"/>
                </a:cubicBezTo>
                <a:cubicBezTo>
                  <a:pt x="243180" y="452136"/>
                  <a:pt x="247984" y="454433"/>
                  <a:pt x="238125" y="451146"/>
                </a:cubicBezTo>
                <a:cubicBezTo>
                  <a:pt x="235744" y="448765"/>
                  <a:pt x="233569" y="446159"/>
                  <a:pt x="230982" y="444003"/>
                </a:cubicBezTo>
                <a:cubicBezTo>
                  <a:pt x="226759" y="440484"/>
                  <a:pt x="219112" y="436535"/>
                  <a:pt x="214313" y="434478"/>
                </a:cubicBezTo>
                <a:cubicBezTo>
                  <a:pt x="205595" y="430742"/>
                  <a:pt x="201267" y="431509"/>
                  <a:pt x="190500" y="429715"/>
                </a:cubicBezTo>
                <a:cubicBezTo>
                  <a:pt x="160906" y="424783"/>
                  <a:pt x="202066" y="429681"/>
                  <a:pt x="154782" y="424953"/>
                </a:cubicBezTo>
                <a:cubicBezTo>
                  <a:pt x="150548" y="418603"/>
                  <a:pt x="149222" y="415601"/>
                  <a:pt x="142875" y="410665"/>
                </a:cubicBezTo>
                <a:cubicBezTo>
                  <a:pt x="138357" y="407151"/>
                  <a:pt x="128588" y="401140"/>
                  <a:pt x="128588" y="401140"/>
                </a:cubicBezTo>
                <a:cubicBezTo>
                  <a:pt x="125413" y="401934"/>
                  <a:pt x="122127" y="402372"/>
                  <a:pt x="119063" y="403521"/>
                </a:cubicBezTo>
                <a:cubicBezTo>
                  <a:pt x="94159" y="412860"/>
                  <a:pt x="124462" y="404553"/>
                  <a:pt x="100013" y="410665"/>
                </a:cubicBezTo>
                <a:cubicBezTo>
                  <a:pt x="83176" y="421890"/>
                  <a:pt x="104020" y="407803"/>
                  <a:pt x="83344" y="422571"/>
                </a:cubicBezTo>
                <a:cubicBezTo>
                  <a:pt x="81015" y="424235"/>
                  <a:pt x="78399" y="425502"/>
                  <a:pt x="76200" y="427334"/>
                </a:cubicBezTo>
                <a:cubicBezTo>
                  <a:pt x="66984" y="435015"/>
                  <a:pt x="70887" y="435132"/>
                  <a:pt x="59532" y="441621"/>
                </a:cubicBezTo>
                <a:cubicBezTo>
                  <a:pt x="57353" y="442866"/>
                  <a:pt x="54633" y="442880"/>
                  <a:pt x="52388" y="444003"/>
                </a:cubicBezTo>
                <a:cubicBezTo>
                  <a:pt x="49828" y="445283"/>
                  <a:pt x="47625" y="447178"/>
                  <a:pt x="45244" y="448765"/>
                </a:cubicBezTo>
                <a:cubicBezTo>
                  <a:pt x="42069" y="447971"/>
                  <a:pt x="38275" y="448428"/>
                  <a:pt x="35719" y="446384"/>
                </a:cubicBezTo>
                <a:cubicBezTo>
                  <a:pt x="33759" y="444816"/>
                  <a:pt x="34461" y="441485"/>
                  <a:pt x="33338" y="439240"/>
                </a:cubicBezTo>
                <a:cubicBezTo>
                  <a:pt x="32058" y="436680"/>
                  <a:pt x="30163" y="434477"/>
                  <a:pt x="28575" y="432096"/>
                </a:cubicBezTo>
                <a:cubicBezTo>
                  <a:pt x="26639" y="426287"/>
                  <a:pt x="26047" y="422424"/>
                  <a:pt x="21432" y="417809"/>
                </a:cubicBezTo>
                <a:cubicBezTo>
                  <a:pt x="14608" y="410984"/>
                  <a:pt x="14891" y="414538"/>
                  <a:pt x="7144" y="410665"/>
                </a:cubicBezTo>
                <a:cubicBezTo>
                  <a:pt x="4584" y="409385"/>
                  <a:pt x="2381" y="407490"/>
                  <a:pt x="0" y="405903"/>
                </a:cubicBezTo>
                <a:cubicBezTo>
                  <a:pt x="794" y="401140"/>
                  <a:pt x="525" y="396072"/>
                  <a:pt x="2382" y="391615"/>
                </a:cubicBezTo>
                <a:cubicBezTo>
                  <a:pt x="7968" y="378209"/>
                  <a:pt x="12904" y="377753"/>
                  <a:pt x="21432" y="367803"/>
                </a:cubicBezTo>
                <a:cubicBezTo>
                  <a:pt x="41323" y="344596"/>
                  <a:pt x="8565" y="378288"/>
                  <a:pt x="33338" y="353515"/>
                </a:cubicBezTo>
                <a:cubicBezTo>
                  <a:pt x="34132" y="351134"/>
                  <a:pt x="34260" y="348414"/>
                  <a:pt x="35719" y="346371"/>
                </a:cubicBezTo>
                <a:cubicBezTo>
                  <a:pt x="38329" y="342717"/>
                  <a:pt x="42322" y="340255"/>
                  <a:pt x="45244" y="336846"/>
                </a:cubicBezTo>
                <a:cubicBezTo>
                  <a:pt x="47107" y="334673"/>
                  <a:pt x="48419" y="332084"/>
                  <a:pt x="50007" y="329703"/>
                </a:cubicBezTo>
                <a:cubicBezTo>
                  <a:pt x="51594" y="322559"/>
                  <a:pt x="53261" y="315432"/>
                  <a:pt x="54769" y="308271"/>
                </a:cubicBezTo>
                <a:cubicBezTo>
                  <a:pt x="55507" y="304765"/>
                  <a:pt x="60080" y="276491"/>
                  <a:pt x="64294" y="270171"/>
                </a:cubicBezTo>
                <a:lnTo>
                  <a:pt x="69057" y="263028"/>
                </a:lnTo>
                <a:cubicBezTo>
                  <a:pt x="69820" y="259978"/>
                  <a:pt x="72111" y="249774"/>
                  <a:pt x="73819" y="246359"/>
                </a:cubicBezTo>
                <a:cubicBezTo>
                  <a:pt x="75099" y="243799"/>
                  <a:pt x="76994" y="241596"/>
                  <a:pt x="78582" y="239215"/>
                </a:cubicBezTo>
                <a:cubicBezTo>
                  <a:pt x="77788" y="226515"/>
                  <a:pt x="77919" y="213723"/>
                  <a:pt x="76200" y="201115"/>
                </a:cubicBezTo>
                <a:cubicBezTo>
                  <a:pt x="75522" y="196141"/>
                  <a:pt x="74988" y="190378"/>
                  <a:pt x="71438" y="186828"/>
                </a:cubicBezTo>
                <a:lnTo>
                  <a:pt x="61913" y="177303"/>
                </a:lnTo>
                <a:cubicBezTo>
                  <a:pt x="54941" y="156390"/>
                  <a:pt x="56209" y="169158"/>
                  <a:pt x="61913" y="146346"/>
                </a:cubicBezTo>
                <a:cubicBezTo>
                  <a:pt x="62106" y="145576"/>
                  <a:pt x="59532" y="141584"/>
                  <a:pt x="61913" y="141584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685558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Полилиния 106"/>
          <p:cNvSpPr/>
          <p:nvPr/>
        </p:nvSpPr>
        <p:spPr bwMode="auto">
          <a:xfrm>
            <a:off x="1486920" y="1241698"/>
            <a:ext cx="1896470" cy="1638470"/>
          </a:xfrm>
          <a:custGeom>
            <a:avLst/>
            <a:gdLst>
              <a:gd name="connsiteX0" fmla="*/ 86834 w 1829737"/>
              <a:gd name="connsiteY0" fmla="*/ 549729 h 2143592"/>
              <a:gd name="connsiteX1" fmla="*/ 111327 w 1829737"/>
              <a:gd name="connsiteY1" fmla="*/ 547007 h 2143592"/>
              <a:gd name="connsiteX2" fmla="*/ 130377 w 1829737"/>
              <a:gd name="connsiteY2" fmla="*/ 536121 h 2143592"/>
              <a:gd name="connsiteX3" fmla="*/ 143984 w 1829737"/>
              <a:gd name="connsiteY3" fmla="*/ 525236 h 2143592"/>
              <a:gd name="connsiteX4" fmla="*/ 163034 w 1829737"/>
              <a:gd name="connsiteY4" fmla="*/ 514350 h 2143592"/>
              <a:gd name="connsiteX5" fmla="*/ 182084 w 1829737"/>
              <a:gd name="connsiteY5" fmla="*/ 503464 h 2143592"/>
              <a:gd name="connsiteX6" fmla="*/ 190249 w 1829737"/>
              <a:gd name="connsiteY6" fmla="*/ 500743 h 2143592"/>
              <a:gd name="connsiteX7" fmla="*/ 195692 w 1829737"/>
              <a:gd name="connsiteY7" fmla="*/ 492579 h 2143592"/>
              <a:gd name="connsiteX8" fmla="*/ 214742 w 1829737"/>
              <a:gd name="connsiteY8" fmla="*/ 484414 h 2143592"/>
              <a:gd name="connsiteX9" fmla="*/ 222906 w 1829737"/>
              <a:gd name="connsiteY9" fmla="*/ 476250 h 2143592"/>
              <a:gd name="connsiteX10" fmla="*/ 231070 w 1829737"/>
              <a:gd name="connsiteY10" fmla="*/ 470807 h 2143592"/>
              <a:gd name="connsiteX11" fmla="*/ 244677 w 1829737"/>
              <a:gd name="connsiteY11" fmla="*/ 457200 h 2143592"/>
              <a:gd name="connsiteX12" fmla="*/ 266449 w 1829737"/>
              <a:gd name="connsiteY12" fmla="*/ 438150 h 2143592"/>
              <a:gd name="connsiteX13" fmla="*/ 282777 w 1829737"/>
              <a:gd name="connsiteY13" fmla="*/ 421821 h 2143592"/>
              <a:gd name="connsiteX14" fmla="*/ 290942 w 1829737"/>
              <a:gd name="connsiteY14" fmla="*/ 413657 h 2143592"/>
              <a:gd name="connsiteX15" fmla="*/ 309992 w 1829737"/>
              <a:gd name="connsiteY15" fmla="*/ 389164 h 2143592"/>
              <a:gd name="connsiteX16" fmla="*/ 315434 w 1829737"/>
              <a:gd name="connsiteY16" fmla="*/ 381000 h 2143592"/>
              <a:gd name="connsiteX17" fmla="*/ 331763 w 1829737"/>
              <a:gd name="connsiteY17" fmla="*/ 342900 h 2143592"/>
              <a:gd name="connsiteX18" fmla="*/ 342649 w 1829737"/>
              <a:gd name="connsiteY18" fmla="*/ 315686 h 2143592"/>
              <a:gd name="connsiteX19" fmla="*/ 348092 w 1829737"/>
              <a:gd name="connsiteY19" fmla="*/ 280307 h 2143592"/>
              <a:gd name="connsiteX20" fmla="*/ 361699 w 1829737"/>
              <a:gd name="connsiteY20" fmla="*/ 255814 h 2143592"/>
              <a:gd name="connsiteX21" fmla="*/ 369863 w 1829737"/>
              <a:gd name="connsiteY21" fmla="*/ 253093 h 2143592"/>
              <a:gd name="connsiteX22" fmla="*/ 388913 w 1829737"/>
              <a:gd name="connsiteY22" fmla="*/ 244929 h 2143592"/>
              <a:gd name="connsiteX23" fmla="*/ 399799 w 1829737"/>
              <a:gd name="connsiteY23" fmla="*/ 236764 h 2143592"/>
              <a:gd name="connsiteX24" fmla="*/ 407963 w 1829737"/>
              <a:gd name="connsiteY24" fmla="*/ 231321 h 2143592"/>
              <a:gd name="connsiteX25" fmla="*/ 416127 w 1829737"/>
              <a:gd name="connsiteY25" fmla="*/ 223157 h 2143592"/>
              <a:gd name="connsiteX26" fmla="*/ 413406 w 1829737"/>
              <a:gd name="connsiteY26" fmla="*/ 201386 h 2143592"/>
              <a:gd name="connsiteX27" fmla="*/ 405242 w 1829737"/>
              <a:gd name="connsiteY27" fmla="*/ 195943 h 2143592"/>
              <a:gd name="connsiteX28" fmla="*/ 388913 w 1829737"/>
              <a:gd name="connsiteY28" fmla="*/ 179614 h 2143592"/>
              <a:gd name="connsiteX29" fmla="*/ 383470 w 1829737"/>
              <a:gd name="connsiteY29" fmla="*/ 171450 h 2143592"/>
              <a:gd name="connsiteX30" fmla="*/ 375306 w 1829737"/>
              <a:gd name="connsiteY30" fmla="*/ 166007 h 2143592"/>
              <a:gd name="connsiteX31" fmla="*/ 372584 w 1829737"/>
              <a:gd name="connsiteY31" fmla="*/ 130629 h 2143592"/>
              <a:gd name="connsiteX32" fmla="*/ 380749 w 1829737"/>
              <a:gd name="connsiteY32" fmla="*/ 122464 h 2143592"/>
              <a:gd name="connsiteX33" fmla="*/ 386192 w 1829737"/>
              <a:gd name="connsiteY33" fmla="*/ 114300 h 2143592"/>
              <a:gd name="connsiteX34" fmla="*/ 397077 w 1829737"/>
              <a:gd name="connsiteY34" fmla="*/ 89807 h 2143592"/>
              <a:gd name="connsiteX35" fmla="*/ 399799 w 1829737"/>
              <a:gd name="connsiteY35" fmla="*/ 81643 h 2143592"/>
              <a:gd name="connsiteX36" fmla="*/ 413406 w 1829737"/>
              <a:gd name="connsiteY36" fmla="*/ 65314 h 2143592"/>
              <a:gd name="connsiteX37" fmla="*/ 432456 w 1829737"/>
              <a:gd name="connsiteY37" fmla="*/ 59871 h 2143592"/>
              <a:gd name="connsiteX38" fmla="*/ 454227 w 1829737"/>
              <a:gd name="connsiteY38" fmla="*/ 57150 h 2143592"/>
              <a:gd name="connsiteX39" fmla="*/ 467834 w 1829737"/>
              <a:gd name="connsiteY39" fmla="*/ 54429 h 2143592"/>
              <a:gd name="connsiteX40" fmla="*/ 484163 w 1829737"/>
              <a:gd name="connsiteY40" fmla="*/ 40821 h 2143592"/>
              <a:gd name="connsiteX41" fmla="*/ 500492 w 1829737"/>
              <a:gd name="connsiteY41" fmla="*/ 16329 h 2143592"/>
              <a:gd name="connsiteX42" fmla="*/ 508656 w 1829737"/>
              <a:gd name="connsiteY42" fmla="*/ 5443 h 2143592"/>
              <a:gd name="connsiteX43" fmla="*/ 516820 w 1829737"/>
              <a:gd name="connsiteY43" fmla="*/ 0 h 2143592"/>
              <a:gd name="connsiteX44" fmla="*/ 576692 w 1829737"/>
              <a:gd name="connsiteY44" fmla="*/ 2721 h 2143592"/>
              <a:gd name="connsiteX45" fmla="*/ 584856 w 1829737"/>
              <a:gd name="connsiteY45" fmla="*/ 5443 h 2143592"/>
              <a:gd name="connsiteX46" fmla="*/ 601184 w 1829737"/>
              <a:gd name="connsiteY46" fmla="*/ 21771 h 2143592"/>
              <a:gd name="connsiteX47" fmla="*/ 612070 w 1829737"/>
              <a:gd name="connsiteY47" fmla="*/ 46264 h 2143592"/>
              <a:gd name="connsiteX48" fmla="*/ 617513 w 1829737"/>
              <a:gd name="connsiteY48" fmla="*/ 70757 h 2143592"/>
              <a:gd name="connsiteX49" fmla="*/ 628399 w 1829737"/>
              <a:gd name="connsiteY49" fmla="*/ 89807 h 2143592"/>
              <a:gd name="connsiteX50" fmla="*/ 631120 w 1829737"/>
              <a:gd name="connsiteY50" fmla="*/ 97971 h 2143592"/>
              <a:gd name="connsiteX51" fmla="*/ 642006 w 1829737"/>
              <a:gd name="connsiteY51" fmla="*/ 114300 h 2143592"/>
              <a:gd name="connsiteX52" fmla="*/ 644727 w 1829737"/>
              <a:gd name="connsiteY52" fmla="*/ 125186 h 2143592"/>
              <a:gd name="connsiteX53" fmla="*/ 655613 w 1829737"/>
              <a:gd name="connsiteY53" fmla="*/ 141514 h 2143592"/>
              <a:gd name="connsiteX54" fmla="*/ 666499 w 1829737"/>
              <a:gd name="connsiteY54" fmla="*/ 157843 h 2143592"/>
              <a:gd name="connsiteX55" fmla="*/ 680106 w 1829737"/>
              <a:gd name="connsiteY55" fmla="*/ 176893 h 2143592"/>
              <a:gd name="connsiteX56" fmla="*/ 693713 w 1829737"/>
              <a:gd name="connsiteY56" fmla="*/ 204107 h 2143592"/>
              <a:gd name="connsiteX57" fmla="*/ 701877 w 1829737"/>
              <a:gd name="connsiteY57" fmla="*/ 228600 h 2143592"/>
              <a:gd name="connsiteX58" fmla="*/ 704599 w 1829737"/>
              <a:gd name="connsiteY58" fmla="*/ 236764 h 2143592"/>
              <a:gd name="connsiteX59" fmla="*/ 712763 w 1829737"/>
              <a:gd name="connsiteY59" fmla="*/ 263979 h 2143592"/>
              <a:gd name="connsiteX60" fmla="*/ 718206 w 1829737"/>
              <a:gd name="connsiteY60" fmla="*/ 272143 h 2143592"/>
              <a:gd name="connsiteX61" fmla="*/ 729092 w 1829737"/>
              <a:gd name="connsiteY61" fmla="*/ 299357 h 2143592"/>
              <a:gd name="connsiteX62" fmla="*/ 731813 w 1829737"/>
              <a:gd name="connsiteY62" fmla="*/ 307521 h 2143592"/>
              <a:gd name="connsiteX63" fmla="*/ 739977 w 1829737"/>
              <a:gd name="connsiteY63" fmla="*/ 310243 h 2143592"/>
              <a:gd name="connsiteX64" fmla="*/ 802570 w 1829737"/>
              <a:gd name="connsiteY64" fmla="*/ 312964 h 2143592"/>
              <a:gd name="connsiteX65" fmla="*/ 813456 w 1829737"/>
              <a:gd name="connsiteY65" fmla="*/ 332014 h 2143592"/>
              <a:gd name="connsiteX66" fmla="*/ 810734 w 1829737"/>
              <a:gd name="connsiteY66" fmla="*/ 375557 h 2143592"/>
              <a:gd name="connsiteX67" fmla="*/ 810734 w 1829737"/>
              <a:gd name="connsiteY67" fmla="*/ 410936 h 2143592"/>
              <a:gd name="connsiteX68" fmla="*/ 818899 w 1829737"/>
              <a:gd name="connsiteY68" fmla="*/ 421821 h 2143592"/>
              <a:gd name="connsiteX69" fmla="*/ 832506 w 1829737"/>
              <a:gd name="connsiteY69" fmla="*/ 435429 h 2143592"/>
              <a:gd name="connsiteX70" fmla="*/ 837949 w 1829737"/>
              <a:gd name="connsiteY70" fmla="*/ 443593 h 2143592"/>
              <a:gd name="connsiteX71" fmla="*/ 854277 w 1829737"/>
              <a:gd name="connsiteY71" fmla="*/ 451757 h 2143592"/>
              <a:gd name="connsiteX72" fmla="*/ 870606 w 1829737"/>
              <a:gd name="connsiteY72" fmla="*/ 465364 h 2143592"/>
              <a:gd name="connsiteX73" fmla="*/ 886934 w 1829737"/>
              <a:gd name="connsiteY73" fmla="*/ 476250 h 2143592"/>
              <a:gd name="connsiteX74" fmla="*/ 903263 w 1829737"/>
              <a:gd name="connsiteY74" fmla="*/ 487136 h 2143592"/>
              <a:gd name="connsiteX75" fmla="*/ 911427 w 1829737"/>
              <a:gd name="connsiteY75" fmla="*/ 495300 h 2143592"/>
              <a:gd name="connsiteX76" fmla="*/ 919592 w 1829737"/>
              <a:gd name="connsiteY76" fmla="*/ 500743 h 2143592"/>
              <a:gd name="connsiteX77" fmla="*/ 930477 w 1829737"/>
              <a:gd name="connsiteY77" fmla="*/ 517071 h 2143592"/>
              <a:gd name="connsiteX78" fmla="*/ 946806 w 1829737"/>
              <a:gd name="connsiteY78" fmla="*/ 530679 h 2143592"/>
              <a:gd name="connsiteX79" fmla="*/ 971299 w 1829737"/>
              <a:gd name="connsiteY79" fmla="*/ 547007 h 2143592"/>
              <a:gd name="connsiteX80" fmla="*/ 979463 w 1829737"/>
              <a:gd name="connsiteY80" fmla="*/ 552450 h 2143592"/>
              <a:gd name="connsiteX81" fmla="*/ 987627 w 1829737"/>
              <a:gd name="connsiteY81" fmla="*/ 557893 h 2143592"/>
              <a:gd name="connsiteX82" fmla="*/ 1006677 w 1829737"/>
              <a:gd name="connsiteY82" fmla="*/ 568779 h 2143592"/>
              <a:gd name="connsiteX83" fmla="*/ 1009399 w 1829737"/>
              <a:gd name="connsiteY83" fmla="*/ 576943 h 2143592"/>
              <a:gd name="connsiteX84" fmla="*/ 1050220 w 1829737"/>
              <a:gd name="connsiteY84" fmla="*/ 585107 h 2143592"/>
              <a:gd name="connsiteX85" fmla="*/ 1063827 w 1829737"/>
              <a:gd name="connsiteY85" fmla="*/ 587829 h 2143592"/>
              <a:gd name="connsiteX86" fmla="*/ 1082877 w 1829737"/>
              <a:gd name="connsiteY86" fmla="*/ 593271 h 2143592"/>
              <a:gd name="connsiteX87" fmla="*/ 1101927 w 1829737"/>
              <a:gd name="connsiteY87" fmla="*/ 595993 h 2143592"/>
              <a:gd name="connsiteX88" fmla="*/ 1120977 w 1829737"/>
              <a:gd name="connsiteY88" fmla="*/ 601436 h 2143592"/>
              <a:gd name="connsiteX89" fmla="*/ 1148192 w 1829737"/>
              <a:gd name="connsiteY89" fmla="*/ 606879 h 2143592"/>
              <a:gd name="connsiteX90" fmla="*/ 1164520 w 1829737"/>
              <a:gd name="connsiteY90" fmla="*/ 612321 h 2143592"/>
              <a:gd name="connsiteX91" fmla="*/ 1325084 w 1829737"/>
              <a:gd name="connsiteY91" fmla="*/ 615043 h 2143592"/>
              <a:gd name="connsiteX92" fmla="*/ 1352299 w 1829737"/>
              <a:gd name="connsiteY92" fmla="*/ 647700 h 2143592"/>
              <a:gd name="connsiteX93" fmla="*/ 1360463 w 1829737"/>
              <a:gd name="connsiteY93" fmla="*/ 655864 h 2143592"/>
              <a:gd name="connsiteX94" fmla="*/ 1363184 w 1829737"/>
              <a:gd name="connsiteY94" fmla="*/ 674914 h 2143592"/>
              <a:gd name="connsiteX95" fmla="*/ 1384956 w 1829737"/>
              <a:gd name="connsiteY95" fmla="*/ 693964 h 2143592"/>
              <a:gd name="connsiteX96" fmla="*/ 1393120 w 1829737"/>
              <a:gd name="connsiteY96" fmla="*/ 699407 h 2143592"/>
              <a:gd name="connsiteX97" fmla="*/ 1409449 w 1829737"/>
              <a:gd name="connsiteY97" fmla="*/ 704850 h 2143592"/>
              <a:gd name="connsiteX98" fmla="*/ 1442106 w 1829737"/>
              <a:gd name="connsiteY98" fmla="*/ 702129 h 2143592"/>
              <a:gd name="connsiteX99" fmla="*/ 1450270 w 1829737"/>
              <a:gd name="connsiteY99" fmla="*/ 699407 h 2143592"/>
              <a:gd name="connsiteX100" fmla="*/ 1452992 w 1829737"/>
              <a:gd name="connsiteY100" fmla="*/ 680357 h 2143592"/>
              <a:gd name="connsiteX101" fmla="*/ 1466599 w 1829737"/>
              <a:gd name="connsiteY101" fmla="*/ 666750 h 2143592"/>
              <a:gd name="connsiteX102" fmla="*/ 1474763 w 1829737"/>
              <a:gd name="connsiteY102" fmla="*/ 674914 h 2143592"/>
              <a:gd name="connsiteX103" fmla="*/ 1480206 w 1829737"/>
              <a:gd name="connsiteY103" fmla="*/ 683079 h 2143592"/>
              <a:gd name="connsiteX104" fmla="*/ 1499256 w 1829737"/>
              <a:gd name="connsiteY104" fmla="*/ 691243 h 2143592"/>
              <a:gd name="connsiteX105" fmla="*/ 1521027 w 1829737"/>
              <a:gd name="connsiteY105" fmla="*/ 693964 h 2143592"/>
              <a:gd name="connsiteX106" fmla="*/ 1534634 w 1829737"/>
              <a:gd name="connsiteY106" fmla="*/ 704850 h 2143592"/>
              <a:gd name="connsiteX107" fmla="*/ 1550963 w 1829737"/>
              <a:gd name="connsiteY107" fmla="*/ 710293 h 2143592"/>
              <a:gd name="connsiteX108" fmla="*/ 1567292 w 1829737"/>
              <a:gd name="connsiteY108" fmla="*/ 721179 h 2143592"/>
              <a:gd name="connsiteX109" fmla="*/ 1594506 w 1829737"/>
              <a:gd name="connsiteY109" fmla="*/ 729343 h 2143592"/>
              <a:gd name="connsiteX110" fmla="*/ 1610834 w 1829737"/>
              <a:gd name="connsiteY110" fmla="*/ 734786 h 2143592"/>
              <a:gd name="connsiteX111" fmla="*/ 1618999 w 1829737"/>
              <a:gd name="connsiteY111" fmla="*/ 740229 h 2143592"/>
              <a:gd name="connsiteX112" fmla="*/ 1635327 w 1829737"/>
              <a:gd name="connsiteY112" fmla="*/ 745671 h 2143592"/>
              <a:gd name="connsiteX113" fmla="*/ 1651656 w 1829737"/>
              <a:gd name="connsiteY113" fmla="*/ 756557 h 2143592"/>
              <a:gd name="connsiteX114" fmla="*/ 1659820 w 1829737"/>
              <a:gd name="connsiteY114" fmla="*/ 764721 h 2143592"/>
              <a:gd name="connsiteX115" fmla="*/ 1676149 w 1829737"/>
              <a:gd name="connsiteY115" fmla="*/ 775607 h 2143592"/>
              <a:gd name="connsiteX116" fmla="*/ 1684313 w 1829737"/>
              <a:gd name="connsiteY116" fmla="*/ 791936 h 2143592"/>
              <a:gd name="connsiteX117" fmla="*/ 1678870 w 1829737"/>
              <a:gd name="connsiteY117" fmla="*/ 832757 h 2143592"/>
              <a:gd name="connsiteX118" fmla="*/ 1673427 w 1829737"/>
              <a:gd name="connsiteY118" fmla="*/ 840921 h 2143592"/>
              <a:gd name="connsiteX119" fmla="*/ 1659820 w 1829737"/>
              <a:gd name="connsiteY119" fmla="*/ 868136 h 2143592"/>
              <a:gd name="connsiteX120" fmla="*/ 1651656 w 1829737"/>
              <a:gd name="connsiteY120" fmla="*/ 887186 h 2143592"/>
              <a:gd name="connsiteX121" fmla="*/ 1643492 w 1829737"/>
              <a:gd name="connsiteY121" fmla="*/ 895350 h 2143592"/>
              <a:gd name="connsiteX122" fmla="*/ 1632606 w 1829737"/>
              <a:gd name="connsiteY122" fmla="*/ 911679 h 2143592"/>
              <a:gd name="connsiteX123" fmla="*/ 1627163 w 1829737"/>
              <a:gd name="connsiteY123" fmla="*/ 928007 h 2143592"/>
              <a:gd name="connsiteX124" fmla="*/ 1624442 w 1829737"/>
              <a:gd name="connsiteY124" fmla="*/ 949779 h 2143592"/>
              <a:gd name="connsiteX125" fmla="*/ 1618999 w 1829737"/>
              <a:gd name="connsiteY125" fmla="*/ 966107 h 2143592"/>
              <a:gd name="connsiteX126" fmla="*/ 1610834 w 1829737"/>
              <a:gd name="connsiteY126" fmla="*/ 990600 h 2143592"/>
              <a:gd name="connsiteX127" fmla="*/ 1602670 w 1829737"/>
              <a:gd name="connsiteY127" fmla="*/ 1015093 h 2143592"/>
              <a:gd name="connsiteX128" fmla="*/ 1599949 w 1829737"/>
              <a:gd name="connsiteY128" fmla="*/ 1023257 h 2143592"/>
              <a:gd name="connsiteX129" fmla="*/ 1597227 w 1829737"/>
              <a:gd name="connsiteY129" fmla="*/ 1083129 h 2143592"/>
              <a:gd name="connsiteX130" fmla="*/ 1597227 w 1829737"/>
              <a:gd name="connsiteY130" fmla="*/ 1143000 h 2143592"/>
              <a:gd name="connsiteX131" fmla="*/ 1605392 w 1829737"/>
              <a:gd name="connsiteY131" fmla="*/ 1151164 h 2143592"/>
              <a:gd name="connsiteX132" fmla="*/ 1627163 w 1829737"/>
              <a:gd name="connsiteY132" fmla="*/ 1145721 h 2143592"/>
              <a:gd name="connsiteX133" fmla="*/ 1638049 w 1829737"/>
              <a:gd name="connsiteY133" fmla="*/ 1134836 h 2143592"/>
              <a:gd name="connsiteX134" fmla="*/ 1646213 w 1829737"/>
              <a:gd name="connsiteY134" fmla="*/ 1132114 h 2143592"/>
              <a:gd name="connsiteX135" fmla="*/ 1654377 w 1829737"/>
              <a:gd name="connsiteY135" fmla="*/ 1126671 h 2143592"/>
              <a:gd name="connsiteX136" fmla="*/ 1662542 w 1829737"/>
              <a:gd name="connsiteY136" fmla="*/ 1132114 h 2143592"/>
              <a:gd name="connsiteX137" fmla="*/ 1673427 w 1829737"/>
              <a:gd name="connsiteY137" fmla="*/ 1145721 h 2143592"/>
              <a:gd name="connsiteX138" fmla="*/ 1714249 w 1829737"/>
              <a:gd name="connsiteY138" fmla="*/ 1148443 h 2143592"/>
              <a:gd name="connsiteX139" fmla="*/ 1730577 w 1829737"/>
              <a:gd name="connsiteY139" fmla="*/ 1153886 h 2143592"/>
              <a:gd name="connsiteX140" fmla="*/ 1738742 w 1829737"/>
              <a:gd name="connsiteY140" fmla="*/ 1156607 h 2143592"/>
              <a:gd name="connsiteX141" fmla="*/ 1749627 w 1829737"/>
              <a:gd name="connsiteY141" fmla="*/ 1162050 h 2143592"/>
              <a:gd name="connsiteX142" fmla="*/ 1771399 w 1829737"/>
              <a:gd name="connsiteY142" fmla="*/ 1167493 h 2143592"/>
              <a:gd name="connsiteX143" fmla="*/ 1779563 w 1829737"/>
              <a:gd name="connsiteY143" fmla="*/ 1170214 h 2143592"/>
              <a:gd name="connsiteX144" fmla="*/ 1812220 w 1829737"/>
              <a:gd name="connsiteY144" fmla="*/ 1167493 h 2143592"/>
              <a:gd name="connsiteX145" fmla="*/ 1828549 w 1829737"/>
              <a:gd name="connsiteY145" fmla="*/ 1170214 h 2143592"/>
              <a:gd name="connsiteX146" fmla="*/ 1823106 w 1829737"/>
              <a:gd name="connsiteY146" fmla="*/ 1213757 h 2143592"/>
              <a:gd name="connsiteX147" fmla="*/ 1817663 w 1829737"/>
              <a:gd name="connsiteY147" fmla="*/ 1221921 h 2143592"/>
              <a:gd name="connsiteX148" fmla="*/ 1812220 w 1829737"/>
              <a:gd name="connsiteY148" fmla="*/ 1238250 h 2143592"/>
              <a:gd name="connsiteX149" fmla="*/ 1790449 w 1829737"/>
              <a:gd name="connsiteY149" fmla="*/ 1262743 h 2143592"/>
              <a:gd name="connsiteX150" fmla="*/ 1779563 w 1829737"/>
              <a:gd name="connsiteY150" fmla="*/ 1265464 h 2143592"/>
              <a:gd name="connsiteX151" fmla="*/ 1771399 w 1829737"/>
              <a:gd name="connsiteY151" fmla="*/ 1262743 h 2143592"/>
              <a:gd name="connsiteX152" fmla="*/ 1760513 w 1829737"/>
              <a:gd name="connsiteY152" fmla="*/ 1246414 h 2143592"/>
              <a:gd name="connsiteX153" fmla="*/ 1755070 w 1829737"/>
              <a:gd name="connsiteY153" fmla="*/ 1238250 h 2143592"/>
              <a:gd name="connsiteX154" fmla="*/ 1746906 w 1829737"/>
              <a:gd name="connsiteY154" fmla="*/ 1230086 h 2143592"/>
              <a:gd name="connsiteX155" fmla="*/ 1736020 w 1829737"/>
              <a:gd name="connsiteY155" fmla="*/ 1227364 h 2143592"/>
              <a:gd name="connsiteX156" fmla="*/ 1708806 w 1829737"/>
              <a:gd name="connsiteY156" fmla="*/ 1230086 h 2143592"/>
              <a:gd name="connsiteX157" fmla="*/ 1700642 w 1829737"/>
              <a:gd name="connsiteY157" fmla="*/ 1232807 h 2143592"/>
              <a:gd name="connsiteX158" fmla="*/ 1708806 w 1829737"/>
              <a:gd name="connsiteY158" fmla="*/ 1238250 h 2143592"/>
              <a:gd name="connsiteX159" fmla="*/ 1716970 w 1829737"/>
              <a:gd name="connsiteY159" fmla="*/ 1254579 h 2143592"/>
              <a:gd name="connsiteX160" fmla="*/ 1722413 w 1829737"/>
              <a:gd name="connsiteY160" fmla="*/ 1309007 h 2143592"/>
              <a:gd name="connsiteX161" fmla="*/ 1727856 w 1829737"/>
              <a:gd name="connsiteY161" fmla="*/ 1317171 h 2143592"/>
              <a:gd name="connsiteX162" fmla="*/ 1730577 w 1829737"/>
              <a:gd name="connsiteY162" fmla="*/ 1330779 h 2143592"/>
              <a:gd name="connsiteX163" fmla="*/ 1733299 w 1829737"/>
              <a:gd name="connsiteY163" fmla="*/ 1338943 h 2143592"/>
              <a:gd name="connsiteX164" fmla="*/ 1741463 w 1829737"/>
              <a:gd name="connsiteY164" fmla="*/ 1341664 h 2143592"/>
              <a:gd name="connsiteX165" fmla="*/ 1744184 w 1829737"/>
              <a:gd name="connsiteY165" fmla="*/ 1368879 h 2143592"/>
              <a:gd name="connsiteX166" fmla="*/ 1746906 w 1829737"/>
              <a:gd name="connsiteY166" fmla="*/ 1377043 h 2143592"/>
              <a:gd name="connsiteX167" fmla="*/ 1755070 w 1829737"/>
              <a:gd name="connsiteY167" fmla="*/ 1406979 h 2143592"/>
              <a:gd name="connsiteX168" fmla="*/ 1752349 w 1829737"/>
              <a:gd name="connsiteY168" fmla="*/ 1431471 h 2143592"/>
              <a:gd name="connsiteX169" fmla="*/ 1744184 w 1829737"/>
              <a:gd name="connsiteY169" fmla="*/ 1434193 h 2143592"/>
              <a:gd name="connsiteX170" fmla="*/ 1733299 w 1829737"/>
              <a:gd name="connsiteY170" fmla="*/ 1436914 h 2143592"/>
              <a:gd name="connsiteX171" fmla="*/ 1730577 w 1829737"/>
              <a:gd name="connsiteY171" fmla="*/ 1461407 h 2143592"/>
              <a:gd name="connsiteX172" fmla="*/ 1722413 w 1829737"/>
              <a:gd name="connsiteY172" fmla="*/ 1472293 h 2143592"/>
              <a:gd name="connsiteX173" fmla="*/ 1719692 w 1829737"/>
              <a:gd name="connsiteY173" fmla="*/ 1488621 h 2143592"/>
              <a:gd name="connsiteX174" fmla="*/ 1697920 w 1829737"/>
              <a:gd name="connsiteY174" fmla="*/ 1491343 h 2143592"/>
              <a:gd name="connsiteX175" fmla="*/ 1689756 w 1829737"/>
              <a:gd name="connsiteY175" fmla="*/ 1499507 h 2143592"/>
              <a:gd name="connsiteX176" fmla="*/ 1681592 w 1829737"/>
              <a:gd name="connsiteY176" fmla="*/ 1502229 h 2143592"/>
              <a:gd name="connsiteX177" fmla="*/ 1662542 w 1829737"/>
              <a:gd name="connsiteY177" fmla="*/ 1510393 h 2143592"/>
              <a:gd name="connsiteX178" fmla="*/ 1646213 w 1829737"/>
              <a:gd name="connsiteY178" fmla="*/ 1518557 h 2143592"/>
              <a:gd name="connsiteX179" fmla="*/ 1638049 w 1829737"/>
              <a:gd name="connsiteY179" fmla="*/ 1524000 h 2143592"/>
              <a:gd name="connsiteX180" fmla="*/ 1613556 w 1829737"/>
              <a:gd name="connsiteY180" fmla="*/ 1529443 h 2143592"/>
              <a:gd name="connsiteX181" fmla="*/ 1605392 w 1829737"/>
              <a:gd name="connsiteY181" fmla="*/ 1545771 h 2143592"/>
              <a:gd name="connsiteX182" fmla="*/ 1602670 w 1829737"/>
              <a:gd name="connsiteY182" fmla="*/ 1562100 h 2143592"/>
              <a:gd name="connsiteX183" fmla="*/ 1594506 w 1829737"/>
              <a:gd name="connsiteY183" fmla="*/ 1570264 h 2143592"/>
              <a:gd name="connsiteX184" fmla="*/ 1594506 w 1829737"/>
              <a:gd name="connsiteY184" fmla="*/ 1602921 h 2143592"/>
              <a:gd name="connsiteX185" fmla="*/ 1610834 w 1829737"/>
              <a:gd name="connsiteY185" fmla="*/ 1613807 h 2143592"/>
              <a:gd name="connsiteX186" fmla="*/ 1613556 w 1829737"/>
              <a:gd name="connsiteY186" fmla="*/ 1621971 h 2143592"/>
              <a:gd name="connsiteX187" fmla="*/ 1624442 w 1829737"/>
              <a:gd name="connsiteY187" fmla="*/ 1638300 h 2143592"/>
              <a:gd name="connsiteX188" fmla="*/ 1621720 w 1829737"/>
              <a:gd name="connsiteY188" fmla="*/ 1649186 h 2143592"/>
              <a:gd name="connsiteX189" fmla="*/ 1613556 w 1829737"/>
              <a:gd name="connsiteY189" fmla="*/ 1651907 h 2143592"/>
              <a:gd name="connsiteX190" fmla="*/ 1602670 w 1829737"/>
              <a:gd name="connsiteY190" fmla="*/ 1657350 h 2143592"/>
              <a:gd name="connsiteX191" fmla="*/ 1599949 w 1829737"/>
              <a:gd name="connsiteY191" fmla="*/ 1681843 h 2143592"/>
              <a:gd name="connsiteX192" fmla="*/ 1597227 w 1829737"/>
              <a:gd name="connsiteY192" fmla="*/ 1690007 h 2143592"/>
              <a:gd name="connsiteX193" fmla="*/ 1594506 w 1829737"/>
              <a:gd name="connsiteY193" fmla="*/ 1798864 h 2143592"/>
              <a:gd name="connsiteX194" fmla="*/ 1589063 w 1829737"/>
              <a:gd name="connsiteY194" fmla="*/ 1807029 h 2143592"/>
              <a:gd name="connsiteX195" fmla="*/ 1572734 w 1829737"/>
              <a:gd name="connsiteY195" fmla="*/ 1823357 h 2143592"/>
              <a:gd name="connsiteX196" fmla="*/ 1556406 w 1829737"/>
              <a:gd name="connsiteY196" fmla="*/ 1842407 h 2143592"/>
              <a:gd name="connsiteX197" fmla="*/ 1559127 w 1829737"/>
              <a:gd name="connsiteY197" fmla="*/ 1856014 h 2143592"/>
              <a:gd name="connsiteX198" fmla="*/ 1567292 w 1829737"/>
              <a:gd name="connsiteY198" fmla="*/ 1864179 h 2143592"/>
              <a:gd name="connsiteX199" fmla="*/ 1575456 w 1829737"/>
              <a:gd name="connsiteY199" fmla="*/ 1880507 h 2143592"/>
              <a:gd name="connsiteX200" fmla="*/ 1572734 w 1829737"/>
              <a:gd name="connsiteY200" fmla="*/ 1891393 h 2143592"/>
              <a:gd name="connsiteX201" fmla="*/ 1529192 w 1829737"/>
              <a:gd name="connsiteY201" fmla="*/ 1894114 h 2143592"/>
              <a:gd name="connsiteX202" fmla="*/ 1515584 w 1829737"/>
              <a:gd name="connsiteY202" fmla="*/ 1896836 h 2143592"/>
              <a:gd name="connsiteX203" fmla="*/ 1512863 w 1829737"/>
              <a:gd name="connsiteY203" fmla="*/ 1926771 h 2143592"/>
              <a:gd name="connsiteX204" fmla="*/ 1510142 w 1829737"/>
              <a:gd name="connsiteY204" fmla="*/ 1934936 h 2143592"/>
              <a:gd name="connsiteX205" fmla="*/ 1507420 w 1829737"/>
              <a:gd name="connsiteY205" fmla="*/ 1967593 h 2143592"/>
              <a:gd name="connsiteX206" fmla="*/ 1482927 w 1829737"/>
              <a:gd name="connsiteY206" fmla="*/ 1975757 h 2143592"/>
              <a:gd name="connsiteX207" fmla="*/ 1458434 w 1829737"/>
              <a:gd name="connsiteY207" fmla="*/ 1983921 h 2143592"/>
              <a:gd name="connsiteX208" fmla="*/ 1450270 w 1829737"/>
              <a:gd name="connsiteY208" fmla="*/ 1986643 h 2143592"/>
              <a:gd name="connsiteX209" fmla="*/ 1433942 w 1829737"/>
              <a:gd name="connsiteY209" fmla="*/ 2000250 h 2143592"/>
              <a:gd name="connsiteX210" fmla="*/ 1425777 w 1829737"/>
              <a:gd name="connsiteY210" fmla="*/ 2005693 h 2143592"/>
              <a:gd name="connsiteX211" fmla="*/ 1420334 w 1829737"/>
              <a:gd name="connsiteY211" fmla="*/ 2013857 h 2143592"/>
              <a:gd name="connsiteX212" fmla="*/ 1412170 w 1829737"/>
              <a:gd name="connsiteY212" fmla="*/ 2016579 h 2143592"/>
              <a:gd name="connsiteX213" fmla="*/ 1393120 w 1829737"/>
              <a:gd name="connsiteY213" fmla="*/ 2024743 h 2143592"/>
              <a:gd name="connsiteX214" fmla="*/ 1395842 w 1829737"/>
              <a:gd name="connsiteY214" fmla="*/ 2035629 h 2143592"/>
              <a:gd name="connsiteX215" fmla="*/ 1398563 w 1829737"/>
              <a:gd name="connsiteY215" fmla="*/ 2043793 h 2143592"/>
              <a:gd name="connsiteX216" fmla="*/ 1382234 w 1829737"/>
              <a:gd name="connsiteY216" fmla="*/ 2054679 h 2143592"/>
              <a:gd name="connsiteX217" fmla="*/ 1376792 w 1829737"/>
              <a:gd name="connsiteY217" fmla="*/ 2062843 h 2143592"/>
              <a:gd name="connsiteX218" fmla="*/ 1390399 w 1829737"/>
              <a:gd name="connsiteY218" fmla="*/ 2073729 h 2143592"/>
              <a:gd name="connsiteX219" fmla="*/ 1393120 w 1829737"/>
              <a:gd name="connsiteY219" fmla="*/ 2081893 h 2143592"/>
              <a:gd name="connsiteX220" fmla="*/ 1387677 w 1829737"/>
              <a:gd name="connsiteY220" fmla="*/ 2095500 h 2143592"/>
              <a:gd name="connsiteX221" fmla="*/ 1355020 w 1829737"/>
              <a:gd name="connsiteY221" fmla="*/ 2106386 h 2143592"/>
              <a:gd name="connsiteX222" fmla="*/ 1346856 w 1829737"/>
              <a:gd name="connsiteY222" fmla="*/ 2111829 h 2143592"/>
              <a:gd name="connsiteX223" fmla="*/ 1335970 w 1829737"/>
              <a:gd name="connsiteY223" fmla="*/ 2128157 h 2143592"/>
              <a:gd name="connsiteX224" fmla="*/ 1327806 w 1829737"/>
              <a:gd name="connsiteY224" fmla="*/ 2130879 h 2143592"/>
              <a:gd name="connsiteX225" fmla="*/ 1306034 w 1829737"/>
              <a:gd name="connsiteY225" fmla="*/ 2111829 h 2143592"/>
              <a:gd name="connsiteX226" fmla="*/ 1297870 w 1829737"/>
              <a:gd name="connsiteY226" fmla="*/ 2103664 h 2143592"/>
              <a:gd name="connsiteX227" fmla="*/ 1281542 w 1829737"/>
              <a:gd name="connsiteY227" fmla="*/ 2092779 h 2143592"/>
              <a:gd name="connsiteX228" fmla="*/ 1276099 w 1829737"/>
              <a:gd name="connsiteY228" fmla="*/ 2084614 h 2143592"/>
              <a:gd name="connsiteX229" fmla="*/ 1262492 w 1829737"/>
              <a:gd name="connsiteY229" fmla="*/ 2071007 h 2143592"/>
              <a:gd name="connsiteX230" fmla="*/ 1254327 w 1829737"/>
              <a:gd name="connsiteY230" fmla="*/ 2043793 h 2143592"/>
              <a:gd name="connsiteX231" fmla="*/ 1251606 w 1829737"/>
              <a:gd name="connsiteY231" fmla="*/ 2035629 h 2143592"/>
              <a:gd name="connsiteX232" fmla="*/ 1248884 w 1829737"/>
              <a:gd name="connsiteY232" fmla="*/ 2019300 h 2143592"/>
              <a:gd name="connsiteX233" fmla="*/ 1240720 w 1829737"/>
              <a:gd name="connsiteY233" fmla="*/ 2000250 h 2143592"/>
              <a:gd name="connsiteX234" fmla="*/ 1237999 w 1829737"/>
              <a:gd name="connsiteY234" fmla="*/ 1970314 h 2143592"/>
              <a:gd name="connsiteX235" fmla="*/ 1235277 w 1829737"/>
              <a:gd name="connsiteY235" fmla="*/ 1962150 h 2143592"/>
              <a:gd name="connsiteX236" fmla="*/ 1229834 w 1829737"/>
              <a:gd name="connsiteY236" fmla="*/ 1926771 h 2143592"/>
              <a:gd name="connsiteX237" fmla="*/ 1227113 w 1829737"/>
              <a:gd name="connsiteY237" fmla="*/ 1918607 h 2143592"/>
              <a:gd name="connsiteX238" fmla="*/ 1221670 w 1829737"/>
              <a:gd name="connsiteY238" fmla="*/ 1910443 h 2143592"/>
              <a:gd name="connsiteX239" fmla="*/ 1216227 w 1829737"/>
              <a:gd name="connsiteY239" fmla="*/ 1885950 h 2143592"/>
              <a:gd name="connsiteX240" fmla="*/ 1210784 w 1829737"/>
              <a:gd name="connsiteY240" fmla="*/ 1869621 h 2143592"/>
              <a:gd name="connsiteX241" fmla="*/ 1202620 w 1829737"/>
              <a:gd name="connsiteY241" fmla="*/ 1858736 h 2143592"/>
              <a:gd name="connsiteX242" fmla="*/ 1191734 w 1829737"/>
              <a:gd name="connsiteY242" fmla="*/ 1842407 h 2143592"/>
              <a:gd name="connsiteX243" fmla="*/ 1180849 w 1829737"/>
              <a:gd name="connsiteY243" fmla="*/ 1839686 h 2143592"/>
              <a:gd name="connsiteX244" fmla="*/ 1161799 w 1829737"/>
              <a:gd name="connsiteY244" fmla="*/ 1834243 h 2143592"/>
              <a:gd name="connsiteX245" fmla="*/ 1153634 w 1829737"/>
              <a:gd name="connsiteY245" fmla="*/ 1826079 h 2143592"/>
              <a:gd name="connsiteX246" fmla="*/ 1140027 w 1829737"/>
              <a:gd name="connsiteY246" fmla="*/ 1823357 h 2143592"/>
              <a:gd name="connsiteX247" fmla="*/ 1131863 w 1829737"/>
              <a:gd name="connsiteY247" fmla="*/ 1820636 h 2143592"/>
              <a:gd name="connsiteX248" fmla="*/ 1115534 w 1829737"/>
              <a:gd name="connsiteY248" fmla="*/ 1812471 h 2143592"/>
              <a:gd name="connsiteX249" fmla="*/ 1107370 w 1829737"/>
              <a:gd name="connsiteY249" fmla="*/ 1807029 h 2143592"/>
              <a:gd name="connsiteX250" fmla="*/ 1091042 w 1829737"/>
              <a:gd name="connsiteY250" fmla="*/ 1801586 h 2143592"/>
              <a:gd name="connsiteX251" fmla="*/ 1066549 w 1829737"/>
              <a:gd name="connsiteY251" fmla="*/ 1785257 h 2143592"/>
              <a:gd name="connsiteX252" fmla="*/ 1058384 w 1829737"/>
              <a:gd name="connsiteY252" fmla="*/ 1779814 h 2143592"/>
              <a:gd name="connsiteX253" fmla="*/ 1050220 w 1829737"/>
              <a:gd name="connsiteY253" fmla="*/ 1774371 h 2143592"/>
              <a:gd name="connsiteX254" fmla="*/ 1039334 w 1829737"/>
              <a:gd name="connsiteY254" fmla="*/ 1758043 h 2143592"/>
              <a:gd name="connsiteX255" fmla="*/ 1033892 w 1829737"/>
              <a:gd name="connsiteY255" fmla="*/ 1741714 h 2143592"/>
              <a:gd name="connsiteX256" fmla="*/ 1042056 w 1829737"/>
              <a:gd name="connsiteY256" fmla="*/ 1738993 h 2143592"/>
              <a:gd name="connsiteX257" fmla="*/ 1061106 w 1829737"/>
              <a:gd name="connsiteY257" fmla="*/ 1744436 h 2143592"/>
              <a:gd name="connsiteX258" fmla="*/ 1085599 w 1829737"/>
              <a:gd name="connsiteY258" fmla="*/ 1741714 h 2143592"/>
              <a:gd name="connsiteX259" fmla="*/ 1088320 w 1829737"/>
              <a:gd name="connsiteY259" fmla="*/ 1717221 h 2143592"/>
              <a:gd name="connsiteX260" fmla="*/ 1077434 w 1829737"/>
              <a:gd name="connsiteY260" fmla="*/ 1700893 h 2143592"/>
              <a:gd name="connsiteX261" fmla="*/ 1063827 w 1829737"/>
              <a:gd name="connsiteY261" fmla="*/ 1687286 h 2143592"/>
              <a:gd name="connsiteX262" fmla="*/ 1055663 w 1829737"/>
              <a:gd name="connsiteY262" fmla="*/ 1679121 h 2143592"/>
              <a:gd name="connsiteX263" fmla="*/ 1036613 w 1829737"/>
              <a:gd name="connsiteY263" fmla="*/ 1676400 h 2143592"/>
              <a:gd name="connsiteX264" fmla="*/ 1025727 w 1829737"/>
              <a:gd name="connsiteY264" fmla="*/ 1673679 h 2143592"/>
              <a:gd name="connsiteX265" fmla="*/ 1014842 w 1829737"/>
              <a:gd name="connsiteY265" fmla="*/ 1668236 h 2143592"/>
              <a:gd name="connsiteX266" fmla="*/ 995792 w 1829737"/>
              <a:gd name="connsiteY266" fmla="*/ 1657350 h 2143592"/>
              <a:gd name="connsiteX267" fmla="*/ 990349 w 1829737"/>
              <a:gd name="connsiteY267" fmla="*/ 1649186 h 2143592"/>
              <a:gd name="connsiteX268" fmla="*/ 974020 w 1829737"/>
              <a:gd name="connsiteY268" fmla="*/ 1649186 h 2143592"/>
              <a:gd name="connsiteX269" fmla="*/ 952249 w 1829737"/>
              <a:gd name="connsiteY269" fmla="*/ 1660071 h 2143592"/>
              <a:gd name="connsiteX270" fmla="*/ 933199 w 1829737"/>
              <a:gd name="connsiteY270" fmla="*/ 1662793 h 2143592"/>
              <a:gd name="connsiteX271" fmla="*/ 851556 w 1829737"/>
              <a:gd name="connsiteY271" fmla="*/ 1660071 h 2143592"/>
              <a:gd name="connsiteX272" fmla="*/ 843392 w 1829737"/>
              <a:gd name="connsiteY272" fmla="*/ 1657350 h 2143592"/>
              <a:gd name="connsiteX273" fmla="*/ 827063 w 1829737"/>
              <a:gd name="connsiteY273" fmla="*/ 1646464 h 2143592"/>
              <a:gd name="connsiteX274" fmla="*/ 818899 w 1829737"/>
              <a:gd name="connsiteY274" fmla="*/ 1638300 h 2143592"/>
              <a:gd name="connsiteX275" fmla="*/ 816177 w 1829737"/>
              <a:gd name="connsiteY275" fmla="*/ 1630136 h 2143592"/>
              <a:gd name="connsiteX276" fmla="*/ 810734 w 1829737"/>
              <a:gd name="connsiteY276" fmla="*/ 1621971 h 2143592"/>
              <a:gd name="connsiteX277" fmla="*/ 805292 w 1829737"/>
              <a:gd name="connsiteY277" fmla="*/ 1605643 h 2143592"/>
              <a:gd name="connsiteX278" fmla="*/ 794406 w 1829737"/>
              <a:gd name="connsiteY278" fmla="*/ 1581150 h 2143592"/>
              <a:gd name="connsiteX279" fmla="*/ 791684 w 1829737"/>
              <a:gd name="connsiteY279" fmla="*/ 1572986 h 2143592"/>
              <a:gd name="connsiteX280" fmla="*/ 786242 w 1829737"/>
              <a:gd name="connsiteY280" fmla="*/ 1545771 h 2143592"/>
              <a:gd name="connsiteX281" fmla="*/ 783520 w 1829737"/>
              <a:gd name="connsiteY281" fmla="*/ 1532164 h 2143592"/>
              <a:gd name="connsiteX282" fmla="*/ 772634 w 1829737"/>
              <a:gd name="connsiteY282" fmla="*/ 1529443 h 2143592"/>
              <a:gd name="connsiteX283" fmla="*/ 764470 w 1829737"/>
              <a:gd name="connsiteY283" fmla="*/ 1532164 h 2143592"/>
              <a:gd name="connsiteX284" fmla="*/ 753584 w 1829737"/>
              <a:gd name="connsiteY284" fmla="*/ 1551214 h 2143592"/>
              <a:gd name="connsiteX285" fmla="*/ 739977 w 1829737"/>
              <a:gd name="connsiteY285" fmla="*/ 1570264 h 2143592"/>
              <a:gd name="connsiteX286" fmla="*/ 734534 w 1829737"/>
              <a:gd name="connsiteY286" fmla="*/ 1592036 h 2143592"/>
              <a:gd name="connsiteX287" fmla="*/ 729092 w 1829737"/>
              <a:gd name="connsiteY287" fmla="*/ 1600200 h 2143592"/>
              <a:gd name="connsiteX288" fmla="*/ 723649 w 1829737"/>
              <a:gd name="connsiteY288" fmla="*/ 1616529 h 2143592"/>
              <a:gd name="connsiteX289" fmla="*/ 715484 w 1829737"/>
              <a:gd name="connsiteY289" fmla="*/ 1632857 h 2143592"/>
              <a:gd name="connsiteX290" fmla="*/ 710042 w 1829737"/>
              <a:gd name="connsiteY290" fmla="*/ 1641021 h 2143592"/>
              <a:gd name="connsiteX291" fmla="*/ 707320 w 1829737"/>
              <a:gd name="connsiteY291" fmla="*/ 1649186 h 2143592"/>
              <a:gd name="connsiteX292" fmla="*/ 701877 w 1829737"/>
              <a:gd name="connsiteY292" fmla="*/ 1660071 h 2143592"/>
              <a:gd name="connsiteX293" fmla="*/ 699156 w 1829737"/>
              <a:gd name="connsiteY293" fmla="*/ 1668236 h 2143592"/>
              <a:gd name="connsiteX294" fmla="*/ 693713 w 1829737"/>
              <a:gd name="connsiteY294" fmla="*/ 1679121 h 2143592"/>
              <a:gd name="connsiteX295" fmla="*/ 688270 w 1829737"/>
              <a:gd name="connsiteY295" fmla="*/ 1692729 h 2143592"/>
              <a:gd name="connsiteX296" fmla="*/ 682827 w 1829737"/>
              <a:gd name="connsiteY296" fmla="*/ 1717221 h 2143592"/>
              <a:gd name="connsiteX297" fmla="*/ 669220 w 1829737"/>
              <a:gd name="connsiteY297" fmla="*/ 1736271 h 2143592"/>
              <a:gd name="connsiteX298" fmla="*/ 658334 w 1829737"/>
              <a:gd name="connsiteY298" fmla="*/ 1752600 h 2143592"/>
              <a:gd name="connsiteX299" fmla="*/ 647449 w 1829737"/>
              <a:gd name="connsiteY299" fmla="*/ 1768929 h 2143592"/>
              <a:gd name="connsiteX300" fmla="*/ 642006 w 1829737"/>
              <a:gd name="connsiteY300" fmla="*/ 1777093 h 2143592"/>
              <a:gd name="connsiteX301" fmla="*/ 633842 w 1829737"/>
              <a:gd name="connsiteY301" fmla="*/ 1793421 h 2143592"/>
              <a:gd name="connsiteX302" fmla="*/ 625677 w 1829737"/>
              <a:gd name="connsiteY302" fmla="*/ 1798864 h 2143592"/>
              <a:gd name="connsiteX303" fmla="*/ 620234 w 1829737"/>
              <a:gd name="connsiteY303" fmla="*/ 1809750 h 2143592"/>
              <a:gd name="connsiteX304" fmla="*/ 612070 w 1829737"/>
              <a:gd name="connsiteY304" fmla="*/ 1815193 h 2143592"/>
              <a:gd name="connsiteX305" fmla="*/ 601184 w 1829737"/>
              <a:gd name="connsiteY305" fmla="*/ 1823357 h 2143592"/>
              <a:gd name="connsiteX306" fmla="*/ 593020 w 1829737"/>
              <a:gd name="connsiteY306" fmla="*/ 1828800 h 2143592"/>
              <a:gd name="connsiteX307" fmla="*/ 584856 w 1829737"/>
              <a:gd name="connsiteY307" fmla="*/ 1836964 h 2143592"/>
              <a:gd name="connsiteX308" fmla="*/ 565806 w 1829737"/>
              <a:gd name="connsiteY308" fmla="*/ 1847850 h 2143592"/>
              <a:gd name="connsiteX309" fmla="*/ 549477 w 1829737"/>
              <a:gd name="connsiteY309" fmla="*/ 1853293 h 2143592"/>
              <a:gd name="connsiteX310" fmla="*/ 522263 w 1829737"/>
              <a:gd name="connsiteY310" fmla="*/ 1864179 h 2143592"/>
              <a:gd name="connsiteX311" fmla="*/ 505934 w 1829737"/>
              <a:gd name="connsiteY311" fmla="*/ 1869621 h 2143592"/>
              <a:gd name="connsiteX312" fmla="*/ 492327 w 1829737"/>
              <a:gd name="connsiteY312" fmla="*/ 1872343 h 2143592"/>
              <a:gd name="connsiteX313" fmla="*/ 484163 w 1829737"/>
              <a:gd name="connsiteY313" fmla="*/ 1875064 h 2143592"/>
              <a:gd name="connsiteX314" fmla="*/ 454227 w 1829737"/>
              <a:gd name="connsiteY314" fmla="*/ 1880507 h 2143592"/>
              <a:gd name="connsiteX315" fmla="*/ 418849 w 1829737"/>
              <a:gd name="connsiteY315" fmla="*/ 1885950 h 2143592"/>
              <a:gd name="connsiteX316" fmla="*/ 410684 w 1829737"/>
              <a:gd name="connsiteY316" fmla="*/ 1891393 h 2143592"/>
              <a:gd name="connsiteX317" fmla="*/ 378027 w 1829737"/>
              <a:gd name="connsiteY317" fmla="*/ 1910443 h 2143592"/>
              <a:gd name="connsiteX318" fmla="*/ 372584 w 1829737"/>
              <a:gd name="connsiteY318" fmla="*/ 1918607 h 2143592"/>
              <a:gd name="connsiteX319" fmla="*/ 364420 w 1829737"/>
              <a:gd name="connsiteY319" fmla="*/ 1924050 h 2143592"/>
              <a:gd name="connsiteX320" fmla="*/ 348092 w 1829737"/>
              <a:gd name="connsiteY320" fmla="*/ 1940379 h 2143592"/>
              <a:gd name="connsiteX321" fmla="*/ 339927 w 1829737"/>
              <a:gd name="connsiteY321" fmla="*/ 1956707 h 2143592"/>
              <a:gd name="connsiteX322" fmla="*/ 337206 w 1829737"/>
              <a:gd name="connsiteY322" fmla="*/ 1964871 h 2143592"/>
              <a:gd name="connsiteX323" fmla="*/ 320877 w 1829737"/>
              <a:gd name="connsiteY323" fmla="*/ 1973036 h 2143592"/>
              <a:gd name="connsiteX324" fmla="*/ 312713 w 1829737"/>
              <a:gd name="connsiteY324" fmla="*/ 1970314 h 2143592"/>
              <a:gd name="connsiteX325" fmla="*/ 296384 w 1829737"/>
              <a:gd name="connsiteY325" fmla="*/ 1951264 h 2143592"/>
              <a:gd name="connsiteX326" fmla="*/ 247399 w 1829737"/>
              <a:gd name="connsiteY326" fmla="*/ 1956707 h 2143592"/>
              <a:gd name="connsiteX327" fmla="*/ 239234 w 1829737"/>
              <a:gd name="connsiteY327" fmla="*/ 1959429 h 2143592"/>
              <a:gd name="connsiteX328" fmla="*/ 233792 w 1829737"/>
              <a:gd name="connsiteY328" fmla="*/ 1967593 h 2143592"/>
              <a:gd name="connsiteX329" fmla="*/ 217463 w 1829737"/>
              <a:gd name="connsiteY329" fmla="*/ 1975757 h 2143592"/>
              <a:gd name="connsiteX330" fmla="*/ 198413 w 1829737"/>
              <a:gd name="connsiteY330" fmla="*/ 1986643 h 2143592"/>
              <a:gd name="connsiteX331" fmla="*/ 190249 w 1829737"/>
              <a:gd name="connsiteY331" fmla="*/ 1989364 h 2143592"/>
              <a:gd name="connsiteX332" fmla="*/ 182084 w 1829737"/>
              <a:gd name="connsiteY332" fmla="*/ 1994807 h 2143592"/>
              <a:gd name="connsiteX333" fmla="*/ 152149 w 1829737"/>
              <a:gd name="connsiteY333" fmla="*/ 1989364 h 2143592"/>
              <a:gd name="connsiteX334" fmla="*/ 135820 w 1829737"/>
              <a:gd name="connsiteY334" fmla="*/ 1978479 h 2143592"/>
              <a:gd name="connsiteX335" fmla="*/ 133099 w 1829737"/>
              <a:gd name="connsiteY335" fmla="*/ 1948543 h 2143592"/>
              <a:gd name="connsiteX336" fmla="*/ 124934 w 1829737"/>
              <a:gd name="connsiteY336" fmla="*/ 1945821 h 2143592"/>
              <a:gd name="connsiteX337" fmla="*/ 114049 w 1829737"/>
              <a:gd name="connsiteY337" fmla="*/ 1943100 h 2143592"/>
              <a:gd name="connsiteX338" fmla="*/ 81392 w 1829737"/>
              <a:gd name="connsiteY338" fmla="*/ 1934936 h 2143592"/>
              <a:gd name="connsiteX339" fmla="*/ 73227 w 1829737"/>
              <a:gd name="connsiteY339" fmla="*/ 1932214 h 2143592"/>
              <a:gd name="connsiteX340" fmla="*/ 56899 w 1829737"/>
              <a:gd name="connsiteY340" fmla="*/ 1899557 h 2143592"/>
              <a:gd name="connsiteX341" fmla="*/ 51456 w 1829737"/>
              <a:gd name="connsiteY341" fmla="*/ 1880507 h 2143592"/>
              <a:gd name="connsiteX342" fmla="*/ 54177 w 1829737"/>
              <a:gd name="connsiteY342" fmla="*/ 1858736 h 2143592"/>
              <a:gd name="connsiteX343" fmla="*/ 78670 w 1829737"/>
              <a:gd name="connsiteY343" fmla="*/ 1839686 h 2143592"/>
              <a:gd name="connsiteX344" fmla="*/ 100442 w 1829737"/>
              <a:gd name="connsiteY344" fmla="*/ 1815193 h 2143592"/>
              <a:gd name="connsiteX345" fmla="*/ 103163 w 1829737"/>
              <a:gd name="connsiteY345" fmla="*/ 1774371 h 2143592"/>
              <a:gd name="connsiteX346" fmla="*/ 111327 w 1829737"/>
              <a:gd name="connsiteY346" fmla="*/ 1744436 h 2143592"/>
              <a:gd name="connsiteX347" fmla="*/ 116770 w 1829737"/>
              <a:gd name="connsiteY347" fmla="*/ 1719943 h 2143592"/>
              <a:gd name="connsiteX348" fmla="*/ 114049 w 1829737"/>
              <a:gd name="connsiteY348" fmla="*/ 1592036 h 2143592"/>
              <a:gd name="connsiteX349" fmla="*/ 100442 w 1829737"/>
              <a:gd name="connsiteY349" fmla="*/ 1575707 h 2143592"/>
              <a:gd name="connsiteX350" fmla="*/ 84113 w 1829737"/>
              <a:gd name="connsiteY350" fmla="*/ 1564821 h 2143592"/>
              <a:gd name="connsiteX351" fmla="*/ 75949 w 1829737"/>
              <a:gd name="connsiteY351" fmla="*/ 1559379 h 2143592"/>
              <a:gd name="connsiteX352" fmla="*/ 67784 w 1829737"/>
              <a:gd name="connsiteY352" fmla="*/ 1556657 h 2143592"/>
              <a:gd name="connsiteX353" fmla="*/ 51456 w 1829737"/>
              <a:gd name="connsiteY353" fmla="*/ 1543050 h 2143592"/>
              <a:gd name="connsiteX354" fmla="*/ 43292 w 1829737"/>
              <a:gd name="connsiteY354" fmla="*/ 1537607 h 2143592"/>
              <a:gd name="connsiteX355" fmla="*/ 29684 w 1829737"/>
              <a:gd name="connsiteY355" fmla="*/ 1526721 h 2143592"/>
              <a:gd name="connsiteX356" fmla="*/ 13356 w 1829737"/>
              <a:gd name="connsiteY356" fmla="*/ 1515836 h 2143592"/>
              <a:gd name="connsiteX357" fmla="*/ 5192 w 1829737"/>
              <a:gd name="connsiteY357" fmla="*/ 1510393 h 2143592"/>
              <a:gd name="connsiteX358" fmla="*/ 5192 w 1829737"/>
              <a:gd name="connsiteY358" fmla="*/ 1488621 h 2143592"/>
              <a:gd name="connsiteX359" fmla="*/ 13356 w 1829737"/>
              <a:gd name="connsiteY359" fmla="*/ 1472293 h 2143592"/>
              <a:gd name="connsiteX360" fmla="*/ 21520 w 1829737"/>
              <a:gd name="connsiteY360" fmla="*/ 1466850 h 2143592"/>
              <a:gd name="connsiteX361" fmla="*/ 37849 w 1829737"/>
              <a:gd name="connsiteY361" fmla="*/ 1453243 h 2143592"/>
              <a:gd name="connsiteX362" fmla="*/ 43292 w 1829737"/>
              <a:gd name="connsiteY362" fmla="*/ 1445079 h 2143592"/>
              <a:gd name="connsiteX363" fmla="*/ 59620 w 1829737"/>
              <a:gd name="connsiteY363" fmla="*/ 1431471 h 2143592"/>
              <a:gd name="connsiteX364" fmla="*/ 73227 w 1829737"/>
              <a:gd name="connsiteY364" fmla="*/ 1415143 h 2143592"/>
              <a:gd name="connsiteX365" fmla="*/ 75949 w 1829737"/>
              <a:gd name="connsiteY365" fmla="*/ 1406979 h 2143592"/>
              <a:gd name="connsiteX366" fmla="*/ 92277 w 1829737"/>
              <a:gd name="connsiteY366" fmla="*/ 1382486 h 2143592"/>
              <a:gd name="connsiteX367" fmla="*/ 97720 w 1829737"/>
              <a:gd name="connsiteY367" fmla="*/ 1374321 h 2143592"/>
              <a:gd name="connsiteX368" fmla="*/ 100442 w 1829737"/>
              <a:gd name="connsiteY368" fmla="*/ 1366157 h 2143592"/>
              <a:gd name="connsiteX369" fmla="*/ 111327 w 1829737"/>
              <a:gd name="connsiteY369" fmla="*/ 1349829 h 2143592"/>
              <a:gd name="connsiteX370" fmla="*/ 116770 w 1829737"/>
              <a:gd name="connsiteY370" fmla="*/ 1333500 h 2143592"/>
              <a:gd name="connsiteX371" fmla="*/ 119492 w 1829737"/>
              <a:gd name="connsiteY371" fmla="*/ 1311729 h 2143592"/>
              <a:gd name="connsiteX372" fmla="*/ 127656 w 1829737"/>
              <a:gd name="connsiteY372" fmla="*/ 1289957 h 2143592"/>
              <a:gd name="connsiteX373" fmla="*/ 130377 w 1829737"/>
              <a:gd name="connsiteY373" fmla="*/ 1276350 h 2143592"/>
              <a:gd name="connsiteX374" fmla="*/ 138542 w 1829737"/>
              <a:gd name="connsiteY374" fmla="*/ 1270907 h 2143592"/>
              <a:gd name="connsiteX375" fmla="*/ 143984 w 1829737"/>
              <a:gd name="connsiteY375" fmla="*/ 1262743 h 2143592"/>
              <a:gd name="connsiteX376" fmla="*/ 152149 w 1829737"/>
              <a:gd name="connsiteY376" fmla="*/ 1260021 h 2143592"/>
              <a:gd name="connsiteX377" fmla="*/ 160313 w 1829737"/>
              <a:gd name="connsiteY377" fmla="*/ 1254579 h 2143592"/>
              <a:gd name="connsiteX378" fmla="*/ 171199 w 1829737"/>
              <a:gd name="connsiteY378" fmla="*/ 1251857 h 2143592"/>
              <a:gd name="connsiteX379" fmla="*/ 190249 w 1829737"/>
              <a:gd name="connsiteY379" fmla="*/ 1246414 h 2143592"/>
              <a:gd name="connsiteX380" fmla="*/ 198413 w 1829737"/>
              <a:gd name="connsiteY380" fmla="*/ 1240971 h 2143592"/>
              <a:gd name="connsiteX381" fmla="*/ 212020 w 1829737"/>
              <a:gd name="connsiteY381" fmla="*/ 1186543 h 2143592"/>
              <a:gd name="connsiteX382" fmla="*/ 228349 w 1829737"/>
              <a:gd name="connsiteY382" fmla="*/ 1162050 h 2143592"/>
              <a:gd name="connsiteX383" fmla="*/ 233792 w 1829737"/>
              <a:gd name="connsiteY383" fmla="*/ 1153886 h 2143592"/>
              <a:gd name="connsiteX384" fmla="*/ 236513 w 1829737"/>
              <a:gd name="connsiteY384" fmla="*/ 1126671 h 2143592"/>
              <a:gd name="connsiteX385" fmla="*/ 239234 w 1829737"/>
              <a:gd name="connsiteY385" fmla="*/ 1118507 h 2143592"/>
              <a:gd name="connsiteX386" fmla="*/ 301827 w 1829737"/>
              <a:gd name="connsiteY386" fmla="*/ 1113064 h 2143592"/>
              <a:gd name="connsiteX387" fmla="*/ 320877 w 1829737"/>
              <a:gd name="connsiteY387" fmla="*/ 1110343 h 2143592"/>
              <a:gd name="connsiteX388" fmla="*/ 329042 w 1829737"/>
              <a:gd name="connsiteY388" fmla="*/ 1102179 h 2143592"/>
              <a:gd name="connsiteX389" fmla="*/ 337206 w 1829737"/>
              <a:gd name="connsiteY389" fmla="*/ 1096736 h 2143592"/>
              <a:gd name="connsiteX390" fmla="*/ 334484 w 1829737"/>
              <a:gd name="connsiteY390" fmla="*/ 1085850 h 2143592"/>
              <a:gd name="connsiteX391" fmla="*/ 342649 w 1829737"/>
              <a:gd name="connsiteY391" fmla="*/ 1080407 h 2143592"/>
              <a:gd name="connsiteX392" fmla="*/ 348092 w 1829737"/>
              <a:gd name="connsiteY392" fmla="*/ 1064079 h 2143592"/>
              <a:gd name="connsiteX393" fmla="*/ 350813 w 1829737"/>
              <a:gd name="connsiteY393" fmla="*/ 1047750 h 2143592"/>
              <a:gd name="connsiteX394" fmla="*/ 375306 w 1829737"/>
              <a:gd name="connsiteY394" fmla="*/ 1023257 h 2143592"/>
              <a:gd name="connsiteX395" fmla="*/ 386192 w 1829737"/>
              <a:gd name="connsiteY395" fmla="*/ 1006929 h 2143592"/>
              <a:gd name="connsiteX396" fmla="*/ 391634 w 1829737"/>
              <a:gd name="connsiteY396" fmla="*/ 990600 h 2143592"/>
              <a:gd name="connsiteX397" fmla="*/ 394356 w 1829737"/>
              <a:gd name="connsiteY397" fmla="*/ 982436 h 2143592"/>
              <a:gd name="connsiteX398" fmla="*/ 402520 w 1829737"/>
              <a:gd name="connsiteY398" fmla="*/ 979714 h 2143592"/>
              <a:gd name="connsiteX399" fmla="*/ 416127 w 1829737"/>
              <a:gd name="connsiteY399" fmla="*/ 963386 h 2143592"/>
              <a:gd name="connsiteX400" fmla="*/ 421570 w 1829737"/>
              <a:gd name="connsiteY400" fmla="*/ 955221 h 2143592"/>
              <a:gd name="connsiteX401" fmla="*/ 418849 w 1829737"/>
              <a:gd name="connsiteY401" fmla="*/ 922564 h 2143592"/>
              <a:gd name="connsiteX402" fmla="*/ 410684 w 1829737"/>
              <a:gd name="connsiteY402" fmla="*/ 917121 h 2143592"/>
              <a:gd name="connsiteX403" fmla="*/ 394356 w 1829737"/>
              <a:gd name="connsiteY403" fmla="*/ 914400 h 2143592"/>
              <a:gd name="connsiteX404" fmla="*/ 386192 w 1829737"/>
              <a:gd name="connsiteY404" fmla="*/ 911679 h 2143592"/>
              <a:gd name="connsiteX405" fmla="*/ 369863 w 1829737"/>
              <a:gd name="connsiteY405" fmla="*/ 895350 h 2143592"/>
              <a:gd name="connsiteX406" fmla="*/ 364420 w 1829737"/>
              <a:gd name="connsiteY406" fmla="*/ 887186 h 2143592"/>
              <a:gd name="connsiteX407" fmla="*/ 356256 w 1829737"/>
              <a:gd name="connsiteY407" fmla="*/ 881743 h 2143592"/>
              <a:gd name="connsiteX408" fmla="*/ 339927 w 1829737"/>
              <a:gd name="connsiteY408" fmla="*/ 876300 h 2143592"/>
              <a:gd name="connsiteX409" fmla="*/ 320877 w 1829737"/>
              <a:gd name="connsiteY409" fmla="*/ 854529 h 2143592"/>
              <a:gd name="connsiteX410" fmla="*/ 312713 w 1829737"/>
              <a:gd name="connsiteY410" fmla="*/ 846364 h 2143592"/>
              <a:gd name="connsiteX411" fmla="*/ 299106 w 1829737"/>
              <a:gd name="connsiteY411" fmla="*/ 830036 h 2143592"/>
              <a:gd name="connsiteX412" fmla="*/ 160313 w 1829737"/>
              <a:gd name="connsiteY412" fmla="*/ 827314 h 2143592"/>
              <a:gd name="connsiteX413" fmla="*/ 154870 w 1829737"/>
              <a:gd name="connsiteY413" fmla="*/ 819150 h 2143592"/>
              <a:gd name="connsiteX414" fmla="*/ 149427 w 1829737"/>
              <a:gd name="connsiteY414" fmla="*/ 802821 h 2143592"/>
              <a:gd name="connsiteX415" fmla="*/ 146706 w 1829737"/>
              <a:gd name="connsiteY415" fmla="*/ 794657 h 2143592"/>
              <a:gd name="connsiteX416" fmla="*/ 143984 w 1829737"/>
              <a:gd name="connsiteY416" fmla="*/ 783771 h 2143592"/>
              <a:gd name="connsiteX417" fmla="*/ 138542 w 1829737"/>
              <a:gd name="connsiteY417" fmla="*/ 767443 h 2143592"/>
              <a:gd name="connsiteX418" fmla="*/ 122213 w 1829737"/>
              <a:gd name="connsiteY418" fmla="*/ 759279 h 2143592"/>
              <a:gd name="connsiteX419" fmla="*/ 105884 w 1829737"/>
              <a:gd name="connsiteY419" fmla="*/ 742950 h 2143592"/>
              <a:gd name="connsiteX420" fmla="*/ 103163 w 1829737"/>
              <a:gd name="connsiteY420" fmla="*/ 734786 h 2143592"/>
              <a:gd name="connsiteX421" fmla="*/ 97720 w 1829737"/>
              <a:gd name="connsiteY421" fmla="*/ 726621 h 2143592"/>
              <a:gd name="connsiteX422" fmla="*/ 94999 w 1829737"/>
              <a:gd name="connsiteY422" fmla="*/ 707571 h 2143592"/>
              <a:gd name="connsiteX423" fmla="*/ 97720 w 1829737"/>
              <a:gd name="connsiteY423" fmla="*/ 658586 h 2143592"/>
              <a:gd name="connsiteX424" fmla="*/ 100442 w 1829737"/>
              <a:gd name="connsiteY424" fmla="*/ 650421 h 2143592"/>
              <a:gd name="connsiteX425" fmla="*/ 94999 w 1829737"/>
              <a:gd name="connsiteY425" fmla="*/ 595993 h 2143592"/>
              <a:gd name="connsiteX426" fmla="*/ 89556 w 1829737"/>
              <a:gd name="connsiteY426" fmla="*/ 587829 h 2143592"/>
              <a:gd name="connsiteX427" fmla="*/ 86834 w 1829737"/>
              <a:gd name="connsiteY427" fmla="*/ 576943 h 2143592"/>
              <a:gd name="connsiteX428" fmla="*/ 81392 w 1829737"/>
              <a:gd name="connsiteY428" fmla="*/ 568779 h 2143592"/>
              <a:gd name="connsiteX429" fmla="*/ 86834 w 1829737"/>
              <a:gd name="connsiteY429" fmla="*/ 549729 h 214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</a:cxnLst>
            <a:rect l="l" t="t" r="r" b="b"/>
            <a:pathLst>
              <a:path w="1829737" h="2143592">
                <a:moveTo>
                  <a:pt x="86834" y="549729"/>
                </a:moveTo>
                <a:cubicBezTo>
                  <a:pt x="91823" y="546100"/>
                  <a:pt x="103323" y="548854"/>
                  <a:pt x="111327" y="547007"/>
                </a:cubicBezTo>
                <a:cubicBezTo>
                  <a:pt x="116609" y="545788"/>
                  <a:pt x="125714" y="539230"/>
                  <a:pt x="130377" y="536121"/>
                </a:cubicBezTo>
                <a:cubicBezTo>
                  <a:pt x="142551" y="517861"/>
                  <a:pt x="128209" y="535752"/>
                  <a:pt x="143984" y="525236"/>
                </a:cubicBezTo>
                <a:cubicBezTo>
                  <a:pt x="163441" y="512265"/>
                  <a:pt x="140013" y="520105"/>
                  <a:pt x="163034" y="514350"/>
                </a:cubicBezTo>
                <a:cubicBezTo>
                  <a:pt x="171230" y="508886"/>
                  <a:pt x="172421" y="507605"/>
                  <a:pt x="182084" y="503464"/>
                </a:cubicBezTo>
                <a:cubicBezTo>
                  <a:pt x="184721" y="502334"/>
                  <a:pt x="187527" y="501650"/>
                  <a:pt x="190249" y="500743"/>
                </a:cubicBezTo>
                <a:cubicBezTo>
                  <a:pt x="192063" y="498022"/>
                  <a:pt x="193179" y="494673"/>
                  <a:pt x="195692" y="492579"/>
                </a:cubicBezTo>
                <a:cubicBezTo>
                  <a:pt x="200176" y="488842"/>
                  <a:pt x="209070" y="486305"/>
                  <a:pt x="214742" y="484414"/>
                </a:cubicBezTo>
                <a:cubicBezTo>
                  <a:pt x="217463" y="481693"/>
                  <a:pt x="219949" y="478714"/>
                  <a:pt x="222906" y="476250"/>
                </a:cubicBezTo>
                <a:cubicBezTo>
                  <a:pt x="225419" y="474156"/>
                  <a:pt x="228757" y="473120"/>
                  <a:pt x="231070" y="470807"/>
                </a:cubicBezTo>
                <a:cubicBezTo>
                  <a:pt x="249213" y="452664"/>
                  <a:pt x="222906" y="471715"/>
                  <a:pt x="244677" y="457200"/>
                </a:cubicBezTo>
                <a:cubicBezTo>
                  <a:pt x="260102" y="434064"/>
                  <a:pt x="234692" y="469909"/>
                  <a:pt x="266449" y="438150"/>
                </a:cubicBezTo>
                <a:lnTo>
                  <a:pt x="282777" y="421821"/>
                </a:lnTo>
                <a:cubicBezTo>
                  <a:pt x="285499" y="419099"/>
                  <a:pt x="288807" y="416859"/>
                  <a:pt x="290942" y="413657"/>
                </a:cubicBezTo>
                <a:cubicBezTo>
                  <a:pt x="318456" y="372385"/>
                  <a:pt x="288673" y="414748"/>
                  <a:pt x="309992" y="389164"/>
                </a:cubicBezTo>
                <a:cubicBezTo>
                  <a:pt x="312086" y="386651"/>
                  <a:pt x="313868" y="383871"/>
                  <a:pt x="315434" y="381000"/>
                </a:cubicBezTo>
                <a:cubicBezTo>
                  <a:pt x="325306" y="362901"/>
                  <a:pt x="326286" y="360701"/>
                  <a:pt x="331763" y="342900"/>
                </a:cubicBezTo>
                <a:cubicBezTo>
                  <a:pt x="339010" y="319347"/>
                  <a:pt x="333094" y="330018"/>
                  <a:pt x="342649" y="315686"/>
                </a:cubicBezTo>
                <a:cubicBezTo>
                  <a:pt x="344567" y="298425"/>
                  <a:pt x="343931" y="294177"/>
                  <a:pt x="348092" y="280307"/>
                </a:cubicBezTo>
                <a:cubicBezTo>
                  <a:pt x="351642" y="268472"/>
                  <a:pt x="351563" y="262571"/>
                  <a:pt x="361699" y="255814"/>
                </a:cubicBezTo>
                <a:cubicBezTo>
                  <a:pt x="364086" y="254223"/>
                  <a:pt x="367226" y="254223"/>
                  <a:pt x="369863" y="253093"/>
                </a:cubicBezTo>
                <a:cubicBezTo>
                  <a:pt x="393403" y="243005"/>
                  <a:pt x="369767" y="251310"/>
                  <a:pt x="388913" y="244929"/>
                </a:cubicBezTo>
                <a:cubicBezTo>
                  <a:pt x="392542" y="242207"/>
                  <a:pt x="396108" y="239401"/>
                  <a:pt x="399799" y="236764"/>
                </a:cubicBezTo>
                <a:cubicBezTo>
                  <a:pt x="402460" y="234863"/>
                  <a:pt x="405450" y="233415"/>
                  <a:pt x="407963" y="231321"/>
                </a:cubicBezTo>
                <a:cubicBezTo>
                  <a:pt x="410920" y="228857"/>
                  <a:pt x="413406" y="225878"/>
                  <a:pt x="416127" y="223157"/>
                </a:cubicBezTo>
                <a:cubicBezTo>
                  <a:pt x="415220" y="215900"/>
                  <a:pt x="416122" y="208176"/>
                  <a:pt x="413406" y="201386"/>
                </a:cubicBezTo>
                <a:cubicBezTo>
                  <a:pt x="412191" y="198349"/>
                  <a:pt x="407687" y="198116"/>
                  <a:pt x="405242" y="195943"/>
                </a:cubicBezTo>
                <a:cubicBezTo>
                  <a:pt x="399489" y="190829"/>
                  <a:pt x="394356" y="185057"/>
                  <a:pt x="388913" y="179614"/>
                </a:cubicBezTo>
                <a:cubicBezTo>
                  <a:pt x="386600" y="177301"/>
                  <a:pt x="385783" y="173763"/>
                  <a:pt x="383470" y="171450"/>
                </a:cubicBezTo>
                <a:cubicBezTo>
                  <a:pt x="381157" y="169137"/>
                  <a:pt x="378027" y="167821"/>
                  <a:pt x="375306" y="166007"/>
                </a:cubicBezTo>
                <a:cubicBezTo>
                  <a:pt x="370420" y="151350"/>
                  <a:pt x="366161" y="146687"/>
                  <a:pt x="372584" y="130629"/>
                </a:cubicBezTo>
                <a:cubicBezTo>
                  <a:pt x="374013" y="127055"/>
                  <a:pt x="378285" y="125421"/>
                  <a:pt x="380749" y="122464"/>
                </a:cubicBezTo>
                <a:cubicBezTo>
                  <a:pt x="382843" y="119951"/>
                  <a:pt x="384378" y="117021"/>
                  <a:pt x="386192" y="114300"/>
                </a:cubicBezTo>
                <a:cubicBezTo>
                  <a:pt x="400225" y="72193"/>
                  <a:pt x="384143" y="115671"/>
                  <a:pt x="397077" y="89807"/>
                </a:cubicBezTo>
                <a:cubicBezTo>
                  <a:pt x="398360" y="87241"/>
                  <a:pt x="398516" y="84209"/>
                  <a:pt x="399799" y="81643"/>
                </a:cubicBezTo>
                <a:cubicBezTo>
                  <a:pt x="402309" y="76624"/>
                  <a:pt x="408893" y="68323"/>
                  <a:pt x="413406" y="65314"/>
                </a:cubicBezTo>
                <a:cubicBezTo>
                  <a:pt x="415561" y="63877"/>
                  <a:pt x="431250" y="60072"/>
                  <a:pt x="432456" y="59871"/>
                </a:cubicBezTo>
                <a:cubicBezTo>
                  <a:pt x="439670" y="58669"/>
                  <a:pt x="446999" y="58262"/>
                  <a:pt x="454227" y="57150"/>
                </a:cubicBezTo>
                <a:cubicBezTo>
                  <a:pt x="458799" y="56447"/>
                  <a:pt x="463298" y="55336"/>
                  <a:pt x="467834" y="54429"/>
                </a:cubicBezTo>
                <a:cubicBezTo>
                  <a:pt x="475094" y="49589"/>
                  <a:pt x="478519" y="48077"/>
                  <a:pt x="484163" y="40821"/>
                </a:cubicBezTo>
                <a:cubicBezTo>
                  <a:pt x="503164" y="16391"/>
                  <a:pt x="488270" y="32626"/>
                  <a:pt x="500492" y="16329"/>
                </a:cubicBezTo>
                <a:cubicBezTo>
                  <a:pt x="503213" y="12700"/>
                  <a:pt x="505449" y="8650"/>
                  <a:pt x="508656" y="5443"/>
                </a:cubicBezTo>
                <a:cubicBezTo>
                  <a:pt x="510969" y="3130"/>
                  <a:pt x="514099" y="1814"/>
                  <a:pt x="516820" y="0"/>
                </a:cubicBezTo>
                <a:cubicBezTo>
                  <a:pt x="536777" y="907"/>
                  <a:pt x="556778" y="1128"/>
                  <a:pt x="576692" y="2721"/>
                </a:cubicBezTo>
                <a:cubicBezTo>
                  <a:pt x="579551" y="2950"/>
                  <a:pt x="582592" y="3682"/>
                  <a:pt x="584856" y="5443"/>
                </a:cubicBezTo>
                <a:cubicBezTo>
                  <a:pt x="590932" y="10169"/>
                  <a:pt x="601184" y="21771"/>
                  <a:pt x="601184" y="21771"/>
                </a:cubicBezTo>
                <a:cubicBezTo>
                  <a:pt x="607661" y="41203"/>
                  <a:pt x="603444" y="33326"/>
                  <a:pt x="612070" y="46264"/>
                </a:cubicBezTo>
                <a:cubicBezTo>
                  <a:pt x="613115" y="52530"/>
                  <a:pt x="614164" y="64060"/>
                  <a:pt x="617513" y="70757"/>
                </a:cubicBezTo>
                <a:cubicBezTo>
                  <a:pt x="631179" y="98088"/>
                  <a:pt x="614085" y="56407"/>
                  <a:pt x="628399" y="89807"/>
                </a:cubicBezTo>
                <a:cubicBezTo>
                  <a:pt x="629529" y="92444"/>
                  <a:pt x="629727" y="95463"/>
                  <a:pt x="631120" y="97971"/>
                </a:cubicBezTo>
                <a:cubicBezTo>
                  <a:pt x="634297" y="103689"/>
                  <a:pt x="642006" y="114300"/>
                  <a:pt x="642006" y="114300"/>
                </a:cubicBezTo>
                <a:cubicBezTo>
                  <a:pt x="642913" y="117929"/>
                  <a:pt x="643054" y="121841"/>
                  <a:pt x="644727" y="125186"/>
                </a:cubicBezTo>
                <a:cubicBezTo>
                  <a:pt x="647652" y="131037"/>
                  <a:pt x="651984" y="136071"/>
                  <a:pt x="655613" y="141514"/>
                </a:cubicBezTo>
                <a:cubicBezTo>
                  <a:pt x="655620" y="141525"/>
                  <a:pt x="666491" y="157832"/>
                  <a:pt x="666499" y="157843"/>
                </a:cubicBezTo>
                <a:cubicBezTo>
                  <a:pt x="676625" y="171346"/>
                  <a:pt x="672147" y="164955"/>
                  <a:pt x="680106" y="176893"/>
                </a:cubicBezTo>
                <a:cubicBezTo>
                  <a:pt x="686983" y="197524"/>
                  <a:pt x="682107" y="188631"/>
                  <a:pt x="693713" y="204107"/>
                </a:cubicBezTo>
                <a:lnTo>
                  <a:pt x="701877" y="228600"/>
                </a:lnTo>
                <a:cubicBezTo>
                  <a:pt x="702784" y="231321"/>
                  <a:pt x="703903" y="233981"/>
                  <a:pt x="704599" y="236764"/>
                </a:cubicBezTo>
                <a:cubicBezTo>
                  <a:pt x="706120" y="242850"/>
                  <a:pt x="710112" y="260002"/>
                  <a:pt x="712763" y="263979"/>
                </a:cubicBezTo>
                <a:lnTo>
                  <a:pt x="718206" y="272143"/>
                </a:lnTo>
                <a:cubicBezTo>
                  <a:pt x="730598" y="309318"/>
                  <a:pt x="717076" y="271320"/>
                  <a:pt x="729092" y="299357"/>
                </a:cubicBezTo>
                <a:cubicBezTo>
                  <a:pt x="730222" y="301994"/>
                  <a:pt x="729785" y="305493"/>
                  <a:pt x="731813" y="307521"/>
                </a:cubicBezTo>
                <a:cubicBezTo>
                  <a:pt x="733841" y="309550"/>
                  <a:pt x="737256" y="309336"/>
                  <a:pt x="739977" y="310243"/>
                </a:cubicBezTo>
                <a:cubicBezTo>
                  <a:pt x="758352" y="309094"/>
                  <a:pt x="783959" y="302624"/>
                  <a:pt x="802570" y="312964"/>
                </a:cubicBezTo>
                <a:cubicBezTo>
                  <a:pt x="805232" y="314443"/>
                  <a:pt x="812790" y="330682"/>
                  <a:pt x="813456" y="332014"/>
                </a:cubicBezTo>
                <a:cubicBezTo>
                  <a:pt x="812549" y="346528"/>
                  <a:pt x="812256" y="361094"/>
                  <a:pt x="810734" y="375557"/>
                </a:cubicBezTo>
                <a:cubicBezTo>
                  <a:pt x="808405" y="397681"/>
                  <a:pt x="797320" y="363987"/>
                  <a:pt x="810734" y="410936"/>
                </a:cubicBezTo>
                <a:cubicBezTo>
                  <a:pt x="811980" y="415297"/>
                  <a:pt x="816263" y="418130"/>
                  <a:pt x="818899" y="421821"/>
                </a:cubicBezTo>
                <a:cubicBezTo>
                  <a:pt x="827148" y="433369"/>
                  <a:pt x="820629" y="427510"/>
                  <a:pt x="832506" y="435429"/>
                </a:cubicBezTo>
                <a:cubicBezTo>
                  <a:pt x="834320" y="438150"/>
                  <a:pt x="835636" y="441280"/>
                  <a:pt x="837949" y="443593"/>
                </a:cubicBezTo>
                <a:cubicBezTo>
                  <a:pt x="843225" y="448869"/>
                  <a:pt x="847636" y="449544"/>
                  <a:pt x="854277" y="451757"/>
                </a:cubicBezTo>
                <a:cubicBezTo>
                  <a:pt x="878150" y="475627"/>
                  <a:pt x="847857" y="446404"/>
                  <a:pt x="870606" y="465364"/>
                </a:cubicBezTo>
                <a:cubicBezTo>
                  <a:pt x="884196" y="476690"/>
                  <a:pt x="872587" y="471468"/>
                  <a:pt x="886934" y="476250"/>
                </a:cubicBezTo>
                <a:cubicBezTo>
                  <a:pt x="912986" y="502298"/>
                  <a:pt x="879628" y="471379"/>
                  <a:pt x="903263" y="487136"/>
                </a:cubicBezTo>
                <a:cubicBezTo>
                  <a:pt x="906465" y="489271"/>
                  <a:pt x="908470" y="492836"/>
                  <a:pt x="911427" y="495300"/>
                </a:cubicBezTo>
                <a:cubicBezTo>
                  <a:pt x="913940" y="497394"/>
                  <a:pt x="916870" y="498929"/>
                  <a:pt x="919592" y="500743"/>
                </a:cubicBezTo>
                <a:cubicBezTo>
                  <a:pt x="923220" y="506186"/>
                  <a:pt x="925034" y="513443"/>
                  <a:pt x="930477" y="517071"/>
                </a:cubicBezTo>
                <a:cubicBezTo>
                  <a:pt x="959649" y="536518"/>
                  <a:pt x="915379" y="506235"/>
                  <a:pt x="946806" y="530679"/>
                </a:cubicBezTo>
                <a:cubicBezTo>
                  <a:pt x="946812" y="530684"/>
                  <a:pt x="967214" y="544284"/>
                  <a:pt x="971299" y="547007"/>
                </a:cubicBezTo>
                <a:lnTo>
                  <a:pt x="979463" y="552450"/>
                </a:lnTo>
                <a:cubicBezTo>
                  <a:pt x="982184" y="554264"/>
                  <a:pt x="984702" y="556430"/>
                  <a:pt x="987627" y="557893"/>
                </a:cubicBezTo>
                <a:cubicBezTo>
                  <a:pt x="1001438" y="564799"/>
                  <a:pt x="995137" y="561086"/>
                  <a:pt x="1006677" y="568779"/>
                </a:cubicBezTo>
                <a:cubicBezTo>
                  <a:pt x="1007584" y="571500"/>
                  <a:pt x="1007607" y="574703"/>
                  <a:pt x="1009399" y="576943"/>
                </a:cubicBezTo>
                <a:cubicBezTo>
                  <a:pt x="1018026" y="587727"/>
                  <a:pt x="1043110" y="584515"/>
                  <a:pt x="1050220" y="585107"/>
                </a:cubicBezTo>
                <a:cubicBezTo>
                  <a:pt x="1054756" y="586014"/>
                  <a:pt x="1059340" y="586707"/>
                  <a:pt x="1063827" y="587829"/>
                </a:cubicBezTo>
                <a:cubicBezTo>
                  <a:pt x="1079363" y="591713"/>
                  <a:pt x="1064225" y="589880"/>
                  <a:pt x="1082877" y="593271"/>
                </a:cubicBezTo>
                <a:cubicBezTo>
                  <a:pt x="1089188" y="594419"/>
                  <a:pt x="1095616" y="594846"/>
                  <a:pt x="1101927" y="595993"/>
                </a:cubicBezTo>
                <a:cubicBezTo>
                  <a:pt x="1128584" y="600840"/>
                  <a:pt x="1099304" y="596434"/>
                  <a:pt x="1120977" y="601436"/>
                </a:cubicBezTo>
                <a:cubicBezTo>
                  <a:pt x="1129991" y="603516"/>
                  <a:pt x="1139415" y="603954"/>
                  <a:pt x="1148192" y="606879"/>
                </a:cubicBezTo>
                <a:cubicBezTo>
                  <a:pt x="1153635" y="608693"/>
                  <a:pt x="1158784" y="612224"/>
                  <a:pt x="1164520" y="612321"/>
                </a:cubicBezTo>
                <a:lnTo>
                  <a:pt x="1325084" y="615043"/>
                </a:lnTo>
                <a:cubicBezTo>
                  <a:pt x="1340240" y="637776"/>
                  <a:pt x="1331345" y="626746"/>
                  <a:pt x="1352299" y="647700"/>
                </a:cubicBezTo>
                <a:lnTo>
                  <a:pt x="1360463" y="655864"/>
                </a:lnTo>
                <a:cubicBezTo>
                  <a:pt x="1361370" y="662214"/>
                  <a:pt x="1361341" y="668770"/>
                  <a:pt x="1363184" y="674914"/>
                </a:cubicBezTo>
                <a:cubicBezTo>
                  <a:pt x="1366019" y="684365"/>
                  <a:pt x="1378377" y="689578"/>
                  <a:pt x="1384956" y="693964"/>
                </a:cubicBezTo>
                <a:cubicBezTo>
                  <a:pt x="1387677" y="695778"/>
                  <a:pt x="1390017" y="698373"/>
                  <a:pt x="1393120" y="699407"/>
                </a:cubicBezTo>
                <a:lnTo>
                  <a:pt x="1409449" y="704850"/>
                </a:lnTo>
                <a:cubicBezTo>
                  <a:pt x="1420335" y="703943"/>
                  <a:pt x="1431278" y="703573"/>
                  <a:pt x="1442106" y="702129"/>
                </a:cubicBezTo>
                <a:cubicBezTo>
                  <a:pt x="1444949" y="701750"/>
                  <a:pt x="1448987" y="701973"/>
                  <a:pt x="1450270" y="699407"/>
                </a:cubicBezTo>
                <a:cubicBezTo>
                  <a:pt x="1453139" y="693670"/>
                  <a:pt x="1451149" y="686501"/>
                  <a:pt x="1452992" y="680357"/>
                </a:cubicBezTo>
                <a:cubicBezTo>
                  <a:pt x="1455260" y="672797"/>
                  <a:pt x="1460702" y="670681"/>
                  <a:pt x="1466599" y="666750"/>
                </a:cubicBezTo>
                <a:cubicBezTo>
                  <a:pt x="1469320" y="669471"/>
                  <a:pt x="1472299" y="671957"/>
                  <a:pt x="1474763" y="674914"/>
                </a:cubicBezTo>
                <a:cubicBezTo>
                  <a:pt x="1476857" y="677427"/>
                  <a:pt x="1477893" y="680766"/>
                  <a:pt x="1480206" y="683079"/>
                </a:cubicBezTo>
                <a:cubicBezTo>
                  <a:pt x="1485741" y="688614"/>
                  <a:pt x="1491764" y="689994"/>
                  <a:pt x="1499256" y="691243"/>
                </a:cubicBezTo>
                <a:cubicBezTo>
                  <a:pt x="1506470" y="692445"/>
                  <a:pt x="1513770" y="693057"/>
                  <a:pt x="1521027" y="693964"/>
                </a:cubicBezTo>
                <a:cubicBezTo>
                  <a:pt x="1550810" y="703893"/>
                  <a:pt x="1506494" y="687262"/>
                  <a:pt x="1534634" y="704850"/>
                </a:cubicBezTo>
                <a:cubicBezTo>
                  <a:pt x="1539499" y="707891"/>
                  <a:pt x="1546189" y="707110"/>
                  <a:pt x="1550963" y="710293"/>
                </a:cubicBezTo>
                <a:cubicBezTo>
                  <a:pt x="1556406" y="713922"/>
                  <a:pt x="1560946" y="719593"/>
                  <a:pt x="1567292" y="721179"/>
                </a:cubicBezTo>
                <a:cubicBezTo>
                  <a:pt x="1583745" y="725292"/>
                  <a:pt x="1574626" y="722717"/>
                  <a:pt x="1594506" y="729343"/>
                </a:cubicBezTo>
                <a:cubicBezTo>
                  <a:pt x="1594511" y="729345"/>
                  <a:pt x="1610830" y="734783"/>
                  <a:pt x="1610834" y="734786"/>
                </a:cubicBezTo>
                <a:cubicBezTo>
                  <a:pt x="1613556" y="736600"/>
                  <a:pt x="1616010" y="738901"/>
                  <a:pt x="1618999" y="740229"/>
                </a:cubicBezTo>
                <a:cubicBezTo>
                  <a:pt x="1624242" y="742559"/>
                  <a:pt x="1635327" y="745671"/>
                  <a:pt x="1635327" y="745671"/>
                </a:cubicBezTo>
                <a:cubicBezTo>
                  <a:pt x="1661375" y="771719"/>
                  <a:pt x="1628025" y="740803"/>
                  <a:pt x="1651656" y="756557"/>
                </a:cubicBezTo>
                <a:cubicBezTo>
                  <a:pt x="1654858" y="758692"/>
                  <a:pt x="1656782" y="762358"/>
                  <a:pt x="1659820" y="764721"/>
                </a:cubicBezTo>
                <a:cubicBezTo>
                  <a:pt x="1664984" y="768737"/>
                  <a:pt x="1676149" y="775607"/>
                  <a:pt x="1676149" y="775607"/>
                </a:cubicBezTo>
                <a:cubicBezTo>
                  <a:pt x="1678902" y="779737"/>
                  <a:pt x="1684313" y="786300"/>
                  <a:pt x="1684313" y="791936"/>
                </a:cubicBezTo>
                <a:cubicBezTo>
                  <a:pt x="1684313" y="798024"/>
                  <a:pt x="1684270" y="821958"/>
                  <a:pt x="1678870" y="832757"/>
                </a:cubicBezTo>
                <a:cubicBezTo>
                  <a:pt x="1677407" y="835682"/>
                  <a:pt x="1675241" y="838200"/>
                  <a:pt x="1673427" y="840921"/>
                </a:cubicBezTo>
                <a:cubicBezTo>
                  <a:pt x="1666550" y="861553"/>
                  <a:pt x="1671426" y="852660"/>
                  <a:pt x="1659820" y="868136"/>
                </a:cubicBezTo>
                <a:cubicBezTo>
                  <a:pt x="1657599" y="874800"/>
                  <a:pt x="1655860" y="881300"/>
                  <a:pt x="1651656" y="887186"/>
                </a:cubicBezTo>
                <a:cubicBezTo>
                  <a:pt x="1649419" y="890318"/>
                  <a:pt x="1646213" y="892629"/>
                  <a:pt x="1643492" y="895350"/>
                </a:cubicBezTo>
                <a:cubicBezTo>
                  <a:pt x="1634486" y="922363"/>
                  <a:pt x="1649597" y="881095"/>
                  <a:pt x="1632606" y="911679"/>
                </a:cubicBezTo>
                <a:cubicBezTo>
                  <a:pt x="1629820" y="916694"/>
                  <a:pt x="1627163" y="928007"/>
                  <a:pt x="1627163" y="928007"/>
                </a:cubicBezTo>
                <a:cubicBezTo>
                  <a:pt x="1626256" y="935264"/>
                  <a:pt x="1625974" y="942628"/>
                  <a:pt x="1624442" y="949779"/>
                </a:cubicBezTo>
                <a:cubicBezTo>
                  <a:pt x="1623240" y="955389"/>
                  <a:pt x="1620813" y="960664"/>
                  <a:pt x="1618999" y="966107"/>
                </a:cubicBezTo>
                <a:lnTo>
                  <a:pt x="1610834" y="990600"/>
                </a:lnTo>
                <a:lnTo>
                  <a:pt x="1602670" y="1015093"/>
                </a:lnTo>
                <a:lnTo>
                  <a:pt x="1599949" y="1023257"/>
                </a:lnTo>
                <a:cubicBezTo>
                  <a:pt x="1599042" y="1043214"/>
                  <a:pt x="1598556" y="1063195"/>
                  <a:pt x="1597227" y="1083129"/>
                </a:cubicBezTo>
                <a:cubicBezTo>
                  <a:pt x="1595434" y="1110027"/>
                  <a:pt x="1589621" y="1110675"/>
                  <a:pt x="1597227" y="1143000"/>
                </a:cubicBezTo>
                <a:cubicBezTo>
                  <a:pt x="1598109" y="1146746"/>
                  <a:pt x="1602670" y="1148443"/>
                  <a:pt x="1605392" y="1151164"/>
                </a:cubicBezTo>
                <a:cubicBezTo>
                  <a:pt x="1606824" y="1150878"/>
                  <a:pt x="1623906" y="1148047"/>
                  <a:pt x="1627163" y="1145721"/>
                </a:cubicBezTo>
                <a:cubicBezTo>
                  <a:pt x="1631339" y="1142738"/>
                  <a:pt x="1633873" y="1137819"/>
                  <a:pt x="1638049" y="1134836"/>
                </a:cubicBezTo>
                <a:cubicBezTo>
                  <a:pt x="1640383" y="1133169"/>
                  <a:pt x="1643647" y="1133397"/>
                  <a:pt x="1646213" y="1132114"/>
                </a:cubicBezTo>
                <a:cubicBezTo>
                  <a:pt x="1649138" y="1130651"/>
                  <a:pt x="1651656" y="1128485"/>
                  <a:pt x="1654377" y="1126671"/>
                </a:cubicBezTo>
                <a:cubicBezTo>
                  <a:pt x="1657099" y="1128485"/>
                  <a:pt x="1660499" y="1129560"/>
                  <a:pt x="1662542" y="1132114"/>
                </a:cubicBezTo>
                <a:cubicBezTo>
                  <a:pt x="1668094" y="1139054"/>
                  <a:pt x="1660827" y="1143621"/>
                  <a:pt x="1673427" y="1145721"/>
                </a:cubicBezTo>
                <a:cubicBezTo>
                  <a:pt x="1686879" y="1147963"/>
                  <a:pt x="1700642" y="1147536"/>
                  <a:pt x="1714249" y="1148443"/>
                </a:cubicBezTo>
                <a:lnTo>
                  <a:pt x="1730577" y="1153886"/>
                </a:lnTo>
                <a:cubicBezTo>
                  <a:pt x="1733299" y="1154793"/>
                  <a:pt x="1736176" y="1155324"/>
                  <a:pt x="1738742" y="1156607"/>
                </a:cubicBezTo>
                <a:cubicBezTo>
                  <a:pt x="1742370" y="1158421"/>
                  <a:pt x="1745898" y="1160452"/>
                  <a:pt x="1749627" y="1162050"/>
                </a:cubicBezTo>
                <a:cubicBezTo>
                  <a:pt x="1758330" y="1165780"/>
                  <a:pt x="1761188" y="1164940"/>
                  <a:pt x="1771399" y="1167493"/>
                </a:cubicBezTo>
                <a:cubicBezTo>
                  <a:pt x="1774182" y="1168189"/>
                  <a:pt x="1776842" y="1169307"/>
                  <a:pt x="1779563" y="1170214"/>
                </a:cubicBezTo>
                <a:cubicBezTo>
                  <a:pt x="1790449" y="1169307"/>
                  <a:pt x="1801297" y="1167493"/>
                  <a:pt x="1812220" y="1167493"/>
                </a:cubicBezTo>
                <a:cubicBezTo>
                  <a:pt x="1817738" y="1167493"/>
                  <a:pt x="1826693" y="1165017"/>
                  <a:pt x="1828549" y="1170214"/>
                </a:cubicBezTo>
                <a:cubicBezTo>
                  <a:pt x="1829737" y="1173542"/>
                  <a:pt x="1828565" y="1202839"/>
                  <a:pt x="1823106" y="1213757"/>
                </a:cubicBezTo>
                <a:cubicBezTo>
                  <a:pt x="1821643" y="1216682"/>
                  <a:pt x="1819477" y="1219200"/>
                  <a:pt x="1817663" y="1221921"/>
                </a:cubicBezTo>
                <a:cubicBezTo>
                  <a:pt x="1815849" y="1227364"/>
                  <a:pt x="1815403" y="1233476"/>
                  <a:pt x="1812220" y="1238250"/>
                </a:cubicBezTo>
                <a:cubicBezTo>
                  <a:pt x="1804631" y="1249633"/>
                  <a:pt x="1802537" y="1256699"/>
                  <a:pt x="1790449" y="1262743"/>
                </a:cubicBezTo>
                <a:cubicBezTo>
                  <a:pt x="1787104" y="1264416"/>
                  <a:pt x="1783192" y="1264557"/>
                  <a:pt x="1779563" y="1265464"/>
                </a:cubicBezTo>
                <a:cubicBezTo>
                  <a:pt x="1776842" y="1264557"/>
                  <a:pt x="1773427" y="1264771"/>
                  <a:pt x="1771399" y="1262743"/>
                </a:cubicBezTo>
                <a:cubicBezTo>
                  <a:pt x="1766773" y="1258117"/>
                  <a:pt x="1764142" y="1251857"/>
                  <a:pt x="1760513" y="1246414"/>
                </a:cubicBezTo>
                <a:cubicBezTo>
                  <a:pt x="1758699" y="1243693"/>
                  <a:pt x="1757383" y="1240563"/>
                  <a:pt x="1755070" y="1238250"/>
                </a:cubicBezTo>
                <a:cubicBezTo>
                  <a:pt x="1752349" y="1235529"/>
                  <a:pt x="1750247" y="1231995"/>
                  <a:pt x="1746906" y="1230086"/>
                </a:cubicBezTo>
                <a:cubicBezTo>
                  <a:pt x="1743658" y="1228230"/>
                  <a:pt x="1739649" y="1228271"/>
                  <a:pt x="1736020" y="1227364"/>
                </a:cubicBezTo>
                <a:cubicBezTo>
                  <a:pt x="1726949" y="1228271"/>
                  <a:pt x="1717817" y="1228700"/>
                  <a:pt x="1708806" y="1230086"/>
                </a:cubicBezTo>
                <a:cubicBezTo>
                  <a:pt x="1705971" y="1230522"/>
                  <a:pt x="1700642" y="1229938"/>
                  <a:pt x="1700642" y="1232807"/>
                </a:cubicBezTo>
                <a:cubicBezTo>
                  <a:pt x="1700642" y="1236078"/>
                  <a:pt x="1706085" y="1236436"/>
                  <a:pt x="1708806" y="1238250"/>
                </a:cubicBezTo>
                <a:cubicBezTo>
                  <a:pt x="1712416" y="1243665"/>
                  <a:pt x="1716219" y="1247816"/>
                  <a:pt x="1716970" y="1254579"/>
                </a:cubicBezTo>
                <a:cubicBezTo>
                  <a:pt x="1717006" y="1254907"/>
                  <a:pt x="1718033" y="1297327"/>
                  <a:pt x="1722413" y="1309007"/>
                </a:cubicBezTo>
                <a:cubicBezTo>
                  <a:pt x="1723561" y="1312069"/>
                  <a:pt x="1726042" y="1314450"/>
                  <a:pt x="1727856" y="1317171"/>
                </a:cubicBezTo>
                <a:cubicBezTo>
                  <a:pt x="1728763" y="1321707"/>
                  <a:pt x="1729455" y="1326291"/>
                  <a:pt x="1730577" y="1330779"/>
                </a:cubicBezTo>
                <a:cubicBezTo>
                  <a:pt x="1731273" y="1333562"/>
                  <a:pt x="1731270" y="1336915"/>
                  <a:pt x="1733299" y="1338943"/>
                </a:cubicBezTo>
                <a:cubicBezTo>
                  <a:pt x="1735327" y="1340971"/>
                  <a:pt x="1738742" y="1340757"/>
                  <a:pt x="1741463" y="1341664"/>
                </a:cubicBezTo>
                <a:cubicBezTo>
                  <a:pt x="1742370" y="1350736"/>
                  <a:pt x="1742798" y="1359868"/>
                  <a:pt x="1744184" y="1368879"/>
                </a:cubicBezTo>
                <a:cubicBezTo>
                  <a:pt x="1744620" y="1371714"/>
                  <a:pt x="1746393" y="1374221"/>
                  <a:pt x="1746906" y="1377043"/>
                </a:cubicBezTo>
                <a:cubicBezTo>
                  <a:pt x="1751988" y="1404993"/>
                  <a:pt x="1744696" y="1391417"/>
                  <a:pt x="1755070" y="1406979"/>
                </a:cubicBezTo>
                <a:cubicBezTo>
                  <a:pt x="1754163" y="1415143"/>
                  <a:pt x="1755400" y="1423844"/>
                  <a:pt x="1752349" y="1431471"/>
                </a:cubicBezTo>
                <a:cubicBezTo>
                  <a:pt x="1751283" y="1434135"/>
                  <a:pt x="1746943" y="1433405"/>
                  <a:pt x="1744184" y="1434193"/>
                </a:cubicBezTo>
                <a:cubicBezTo>
                  <a:pt x="1740588" y="1435220"/>
                  <a:pt x="1736927" y="1436007"/>
                  <a:pt x="1733299" y="1436914"/>
                </a:cubicBezTo>
                <a:cubicBezTo>
                  <a:pt x="1732392" y="1445078"/>
                  <a:pt x="1734251" y="1454060"/>
                  <a:pt x="1730577" y="1461407"/>
                </a:cubicBezTo>
                <a:cubicBezTo>
                  <a:pt x="1721693" y="1479177"/>
                  <a:pt x="1714841" y="1449574"/>
                  <a:pt x="1722413" y="1472293"/>
                </a:cubicBezTo>
                <a:cubicBezTo>
                  <a:pt x="1721506" y="1477736"/>
                  <a:pt x="1724047" y="1485233"/>
                  <a:pt x="1719692" y="1488621"/>
                </a:cubicBezTo>
                <a:cubicBezTo>
                  <a:pt x="1713919" y="1493111"/>
                  <a:pt x="1704793" y="1488844"/>
                  <a:pt x="1697920" y="1491343"/>
                </a:cubicBezTo>
                <a:cubicBezTo>
                  <a:pt x="1694303" y="1492658"/>
                  <a:pt x="1692958" y="1497372"/>
                  <a:pt x="1689756" y="1499507"/>
                </a:cubicBezTo>
                <a:cubicBezTo>
                  <a:pt x="1687369" y="1501098"/>
                  <a:pt x="1684158" y="1500946"/>
                  <a:pt x="1681592" y="1502229"/>
                </a:cubicBezTo>
                <a:cubicBezTo>
                  <a:pt x="1662800" y="1511625"/>
                  <a:pt x="1685193" y="1504729"/>
                  <a:pt x="1662542" y="1510393"/>
                </a:cubicBezTo>
                <a:cubicBezTo>
                  <a:pt x="1639136" y="1525996"/>
                  <a:pt x="1668753" y="1507287"/>
                  <a:pt x="1646213" y="1518557"/>
                </a:cubicBezTo>
                <a:cubicBezTo>
                  <a:pt x="1643288" y="1520020"/>
                  <a:pt x="1641055" y="1522712"/>
                  <a:pt x="1638049" y="1524000"/>
                </a:cubicBezTo>
                <a:cubicBezTo>
                  <a:pt x="1634691" y="1525439"/>
                  <a:pt x="1615971" y="1528960"/>
                  <a:pt x="1613556" y="1529443"/>
                </a:cubicBezTo>
                <a:cubicBezTo>
                  <a:pt x="1608662" y="1536784"/>
                  <a:pt x="1607270" y="1537319"/>
                  <a:pt x="1605392" y="1545771"/>
                </a:cubicBezTo>
                <a:cubicBezTo>
                  <a:pt x="1604195" y="1551158"/>
                  <a:pt x="1604911" y="1557058"/>
                  <a:pt x="1602670" y="1562100"/>
                </a:cubicBezTo>
                <a:cubicBezTo>
                  <a:pt x="1601107" y="1565617"/>
                  <a:pt x="1597227" y="1567543"/>
                  <a:pt x="1594506" y="1570264"/>
                </a:cubicBezTo>
                <a:cubicBezTo>
                  <a:pt x="1590747" y="1581541"/>
                  <a:pt x="1586999" y="1588980"/>
                  <a:pt x="1594506" y="1602921"/>
                </a:cubicBezTo>
                <a:cubicBezTo>
                  <a:pt x="1597607" y="1608680"/>
                  <a:pt x="1610834" y="1613807"/>
                  <a:pt x="1610834" y="1613807"/>
                </a:cubicBezTo>
                <a:cubicBezTo>
                  <a:pt x="1611741" y="1616528"/>
                  <a:pt x="1612163" y="1619463"/>
                  <a:pt x="1613556" y="1621971"/>
                </a:cubicBezTo>
                <a:cubicBezTo>
                  <a:pt x="1616733" y="1627689"/>
                  <a:pt x="1624442" y="1638300"/>
                  <a:pt x="1624442" y="1638300"/>
                </a:cubicBezTo>
                <a:cubicBezTo>
                  <a:pt x="1623535" y="1641929"/>
                  <a:pt x="1624057" y="1646265"/>
                  <a:pt x="1621720" y="1649186"/>
                </a:cubicBezTo>
                <a:cubicBezTo>
                  <a:pt x="1619928" y="1651426"/>
                  <a:pt x="1616193" y="1650777"/>
                  <a:pt x="1613556" y="1651907"/>
                </a:cubicBezTo>
                <a:cubicBezTo>
                  <a:pt x="1609827" y="1653505"/>
                  <a:pt x="1606299" y="1655536"/>
                  <a:pt x="1602670" y="1657350"/>
                </a:cubicBezTo>
                <a:cubicBezTo>
                  <a:pt x="1601763" y="1665514"/>
                  <a:pt x="1601300" y="1673740"/>
                  <a:pt x="1599949" y="1681843"/>
                </a:cubicBezTo>
                <a:cubicBezTo>
                  <a:pt x="1599477" y="1684673"/>
                  <a:pt x="1597360" y="1687141"/>
                  <a:pt x="1597227" y="1690007"/>
                </a:cubicBezTo>
                <a:cubicBezTo>
                  <a:pt x="1595541" y="1726265"/>
                  <a:pt x="1597032" y="1762655"/>
                  <a:pt x="1594506" y="1798864"/>
                </a:cubicBezTo>
                <a:cubicBezTo>
                  <a:pt x="1594278" y="1802127"/>
                  <a:pt x="1591236" y="1804584"/>
                  <a:pt x="1589063" y="1807029"/>
                </a:cubicBezTo>
                <a:cubicBezTo>
                  <a:pt x="1583949" y="1812782"/>
                  <a:pt x="1577352" y="1817199"/>
                  <a:pt x="1572734" y="1823357"/>
                </a:cubicBezTo>
                <a:cubicBezTo>
                  <a:pt x="1562261" y="1837322"/>
                  <a:pt x="1567777" y="1831036"/>
                  <a:pt x="1556406" y="1842407"/>
                </a:cubicBezTo>
                <a:cubicBezTo>
                  <a:pt x="1557313" y="1846943"/>
                  <a:pt x="1557058" y="1851877"/>
                  <a:pt x="1559127" y="1856014"/>
                </a:cubicBezTo>
                <a:cubicBezTo>
                  <a:pt x="1560848" y="1859457"/>
                  <a:pt x="1564828" y="1861222"/>
                  <a:pt x="1567292" y="1864179"/>
                </a:cubicBezTo>
                <a:cubicBezTo>
                  <a:pt x="1573152" y="1871211"/>
                  <a:pt x="1572729" y="1872327"/>
                  <a:pt x="1575456" y="1880507"/>
                </a:cubicBezTo>
                <a:cubicBezTo>
                  <a:pt x="1574549" y="1884136"/>
                  <a:pt x="1576322" y="1890338"/>
                  <a:pt x="1572734" y="1891393"/>
                </a:cubicBezTo>
                <a:cubicBezTo>
                  <a:pt x="1558783" y="1895496"/>
                  <a:pt x="1543669" y="1892735"/>
                  <a:pt x="1529192" y="1894114"/>
                </a:cubicBezTo>
                <a:cubicBezTo>
                  <a:pt x="1524587" y="1894553"/>
                  <a:pt x="1520120" y="1895929"/>
                  <a:pt x="1515584" y="1896836"/>
                </a:cubicBezTo>
                <a:cubicBezTo>
                  <a:pt x="1514677" y="1906814"/>
                  <a:pt x="1514280" y="1916852"/>
                  <a:pt x="1512863" y="1926771"/>
                </a:cubicBezTo>
                <a:cubicBezTo>
                  <a:pt x="1512457" y="1929611"/>
                  <a:pt x="1510521" y="1932092"/>
                  <a:pt x="1510142" y="1934936"/>
                </a:cubicBezTo>
                <a:cubicBezTo>
                  <a:pt x="1508698" y="1945764"/>
                  <a:pt x="1512305" y="1957823"/>
                  <a:pt x="1507420" y="1967593"/>
                </a:cubicBezTo>
                <a:cubicBezTo>
                  <a:pt x="1507418" y="1967596"/>
                  <a:pt x="1487010" y="1974396"/>
                  <a:pt x="1482927" y="1975757"/>
                </a:cubicBezTo>
                <a:lnTo>
                  <a:pt x="1458434" y="1983921"/>
                </a:lnTo>
                <a:cubicBezTo>
                  <a:pt x="1455713" y="1984828"/>
                  <a:pt x="1452657" y="1985052"/>
                  <a:pt x="1450270" y="1986643"/>
                </a:cubicBezTo>
                <a:cubicBezTo>
                  <a:pt x="1429995" y="2000161"/>
                  <a:pt x="1454902" y="1982784"/>
                  <a:pt x="1433942" y="2000250"/>
                </a:cubicBezTo>
                <a:cubicBezTo>
                  <a:pt x="1431429" y="2002344"/>
                  <a:pt x="1428499" y="2003879"/>
                  <a:pt x="1425777" y="2005693"/>
                </a:cubicBezTo>
                <a:cubicBezTo>
                  <a:pt x="1423963" y="2008414"/>
                  <a:pt x="1422888" y="2011814"/>
                  <a:pt x="1420334" y="2013857"/>
                </a:cubicBezTo>
                <a:cubicBezTo>
                  <a:pt x="1418094" y="2015649"/>
                  <a:pt x="1414736" y="2015296"/>
                  <a:pt x="1412170" y="2016579"/>
                </a:cubicBezTo>
                <a:cubicBezTo>
                  <a:pt x="1393378" y="2025975"/>
                  <a:pt x="1415774" y="2019079"/>
                  <a:pt x="1393120" y="2024743"/>
                </a:cubicBezTo>
                <a:cubicBezTo>
                  <a:pt x="1394027" y="2028372"/>
                  <a:pt x="1394814" y="2032033"/>
                  <a:pt x="1395842" y="2035629"/>
                </a:cubicBezTo>
                <a:cubicBezTo>
                  <a:pt x="1396630" y="2038387"/>
                  <a:pt x="1400230" y="2041459"/>
                  <a:pt x="1398563" y="2043793"/>
                </a:cubicBezTo>
                <a:cubicBezTo>
                  <a:pt x="1394761" y="2049116"/>
                  <a:pt x="1382234" y="2054679"/>
                  <a:pt x="1382234" y="2054679"/>
                </a:cubicBezTo>
                <a:cubicBezTo>
                  <a:pt x="1380420" y="2057400"/>
                  <a:pt x="1376792" y="2059572"/>
                  <a:pt x="1376792" y="2062843"/>
                </a:cubicBezTo>
                <a:cubicBezTo>
                  <a:pt x="1376792" y="2071049"/>
                  <a:pt x="1385301" y="2072029"/>
                  <a:pt x="1390399" y="2073729"/>
                </a:cubicBezTo>
                <a:cubicBezTo>
                  <a:pt x="1391306" y="2076450"/>
                  <a:pt x="1393476" y="2079047"/>
                  <a:pt x="1393120" y="2081893"/>
                </a:cubicBezTo>
                <a:cubicBezTo>
                  <a:pt x="1392514" y="2086740"/>
                  <a:pt x="1390516" y="2091525"/>
                  <a:pt x="1387677" y="2095500"/>
                </a:cubicBezTo>
                <a:cubicBezTo>
                  <a:pt x="1381970" y="2103490"/>
                  <a:pt x="1358629" y="2105584"/>
                  <a:pt x="1355020" y="2106386"/>
                </a:cubicBezTo>
                <a:cubicBezTo>
                  <a:pt x="1352299" y="2108200"/>
                  <a:pt x="1349010" y="2109368"/>
                  <a:pt x="1346856" y="2111829"/>
                </a:cubicBezTo>
                <a:cubicBezTo>
                  <a:pt x="1342548" y="2116752"/>
                  <a:pt x="1342176" y="2126088"/>
                  <a:pt x="1335970" y="2128157"/>
                </a:cubicBezTo>
                <a:lnTo>
                  <a:pt x="1327806" y="2130879"/>
                </a:lnTo>
                <a:cubicBezTo>
                  <a:pt x="1312380" y="2107739"/>
                  <a:pt x="1337793" y="2143592"/>
                  <a:pt x="1306034" y="2111829"/>
                </a:cubicBezTo>
                <a:cubicBezTo>
                  <a:pt x="1303313" y="2109107"/>
                  <a:pt x="1300908" y="2106027"/>
                  <a:pt x="1297870" y="2103664"/>
                </a:cubicBezTo>
                <a:cubicBezTo>
                  <a:pt x="1292707" y="2099648"/>
                  <a:pt x="1281542" y="2092779"/>
                  <a:pt x="1281542" y="2092779"/>
                </a:cubicBezTo>
                <a:cubicBezTo>
                  <a:pt x="1279728" y="2090057"/>
                  <a:pt x="1278412" y="2086927"/>
                  <a:pt x="1276099" y="2084614"/>
                </a:cubicBezTo>
                <a:cubicBezTo>
                  <a:pt x="1257957" y="2066472"/>
                  <a:pt x="1277003" y="2092776"/>
                  <a:pt x="1262492" y="2071007"/>
                </a:cubicBezTo>
                <a:cubicBezTo>
                  <a:pt x="1258378" y="2054552"/>
                  <a:pt x="1260954" y="2063674"/>
                  <a:pt x="1254327" y="2043793"/>
                </a:cubicBezTo>
                <a:cubicBezTo>
                  <a:pt x="1253420" y="2041072"/>
                  <a:pt x="1252078" y="2038458"/>
                  <a:pt x="1251606" y="2035629"/>
                </a:cubicBezTo>
                <a:cubicBezTo>
                  <a:pt x="1250699" y="2030186"/>
                  <a:pt x="1250081" y="2024687"/>
                  <a:pt x="1248884" y="2019300"/>
                </a:cubicBezTo>
                <a:cubicBezTo>
                  <a:pt x="1247282" y="2012090"/>
                  <a:pt x="1244049" y="2006908"/>
                  <a:pt x="1240720" y="2000250"/>
                </a:cubicBezTo>
                <a:cubicBezTo>
                  <a:pt x="1239813" y="1990271"/>
                  <a:pt x="1239416" y="1980233"/>
                  <a:pt x="1237999" y="1970314"/>
                </a:cubicBezTo>
                <a:cubicBezTo>
                  <a:pt x="1237593" y="1967474"/>
                  <a:pt x="1235749" y="1964980"/>
                  <a:pt x="1235277" y="1962150"/>
                </a:cubicBezTo>
                <a:cubicBezTo>
                  <a:pt x="1230448" y="1933179"/>
                  <a:pt x="1235320" y="1945973"/>
                  <a:pt x="1229834" y="1926771"/>
                </a:cubicBezTo>
                <a:cubicBezTo>
                  <a:pt x="1229046" y="1924013"/>
                  <a:pt x="1228396" y="1921173"/>
                  <a:pt x="1227113" y="1918607"/>
                </a:cubicBezTo>
                <a:cubicBezTo>
                  <a:pt x="1225650" y="1915682"/>
                  <a:pt x="1223484" y="1913164"/>
                  <a:pt x="1221670" y="1910443"/>
                </a:cubicBezTo>
                <a:cubicBezTo>
                  <a:pt x="1213883" y="1887080"/>
                  <a:pt x="1225809" y="1924276"/>
                  <a:pt x="1216227" y="1885950"/>
                </a:cubicBezTo>
                <a:cubicBezTo>
                  <a:pt x="1214835" y="1880384"/>
                  <a:pt x="1214227" y="1874211"/>
                  <a:pt x="1210784" y="1869621"/>
                </a:cubicBezTo>
                <a:cubicBezTo>
                  <a:pt x="1208063" y="1865993"/>
                  <a:pt x="1205221" y="1862452"/>
                  <a:pt x="1202620" y="1858736"/>
                </a:cubicBezTo>
                <a:cubicBezTo>
                  <a:pt x="1198869" y="1853377"/>
                  <a:pt x="1198080" y="1843993"/>
                  <a:pt x="1191734" y="1842407"/>
                </a:cubicBezTo>
                <a:cubicBezTo>
                  <a:pt x="1188106" y="1841500"/>
                  <a:pt x="1184445" y="1840713"/>
                  <a:pt x="1180849" y="1839686"/>
                </a:cubicBezTo>
                <a:cubicBezTo>
                  <a:pt x="1153521" y="1831878"/>
                  <a:pt x="1195823" y="1842748"/>
                  <a:pt x="1161799" y="1834243"/>
                </a:cubicBezTo>
                <a:cubicBezTo>
                  <a:pt x="1159077" y="1831522"/>
                  <a:pt x="1157076" y="1827800"/>
                  <a:pt x="1153634" y="1826079"/>
                </a:cubicBezTo>
                <a:cubicBezTo>
                  <a:pt x="1149497" y="1824010"/>
                  <a:pt x="1144514" y="1824479"/>
                  <a:pt x="1140027" y="1823357"/>
                </a:cubicBezTo>
                <a:cubicBezTo>
                  <a:pt x="1137244" y="1822661"/>
                  <a:pt x="1134584" y="1821543"/>
                  <a:pt x="1131863" y="1820636"/>
                </a:cubicBezTo>
                <a:cubicBezTo>
                  <a:pt x="1108477" y="1805044"/>
                  <a:pt x="1138060" y="1823733"/>
                  <a:pt x="1115534" y="1812471"/>
                </a:cubicBezTo>
                <a:cubicBezTo>
                  <a:pt x="1112609" y="1811008"/>
                  <a:pt x="1110359" y="1808357"/>
                  <a:pt x="1107370" y="1807029"/>
                </a:cubicBezTo>
                <a:cubicBezTo>
                  <a:pt x="1102127" y="1804699"/>
                  <a:pt x="1091042" y="1801586"/>
                  <a:pt x="1091042" y="1801586"/>
                </a:cubicBezTo>
                <a:lnTo>
                  <a:pt x="1066549" y="1785257"/>
                </a:lnTo>
                <a:lnTo>
                  <a:pt x="1058384" y="1779814"/>
                </a:lnTo>
                <a:lnTo>
                  <a:pt x="1050220" y="1774371"/>
                </a:lnTo>
                <a:cubicBezTo>
                  <a:pt x="1041218" y="1747361"/>
                  <a:pt x="1056322" y="1788623"/>
                  <a:pt x="1039334" y="1758043"/>
                </a:cubicBezTo>
                <a:cubicBezTo>
                  <a:pt x="1036548" y="1753028"/>
                  <a:pt x="1033892" y="1741714"/>
                  <a:pt x="1033892" y="1741714"/>
                </a:cubicBezTo>
                <a:cubicBezTo>
                  <a:pt x="1036613" y="1740807"/>
                  <a:pt x="1039187" y="1738993"/>
                  <a:pt x="1042056" y="1738993"/>
                </a:cubicBezTo>
                <a:cubicBezTo>
                  <a:pt x="1045478" y="1738993"/>
                  <a:pt x="1057253" y="1743151"/>
                  <a:pt x="1061106" y="1744436"/>
                </a:cubicBezTo>
                <a:cubicBezTo>
                  <a:pt x="1069270" y="1743529"/>
                  <a:pt x="1077879" y="1744521"/>
                  <a:pt x="1085599" y="1741714"/>
                </a:cubicBezTo>
                <a:cubicBezTo>
                  <a:pt x="1095494" y="1738116"/>
                  <a:pt x="1089233" y="1721327"/>
                  <a:pt x="1088320" y="1717221"/>
                </a:cubicBezTo>
                <a:cubicBezTo>
                  <a:pt x="1085711" y="1705480"/>
                  <a:pt x="1085845" y="1710985"/>
                  <a:pt x="1077434" y="1700893"/>
                </a:cubicBezTo>
                <a:cubicBezTo>
                  <a:pt x="1059285" y="1679115"/>
                  <a:pt x="1085607" y="1705437"/>
                  <a:pt x="1063827" y="1687286"/>
                </a:cubicBezTo>
                <a:cubicBezTo>
                  <a:pt x="1060870" y="1684822"/>
                  <a:pt x="1059236" y="1680550"/>
                  <a:pt x="1055663" y="1679121"/>
                </a:cubicBezTo>
                <a:cubicBezTo>
                  <a:pt x="1049707" y="1676739"/>
                  <a:pt x="1042924" y="1677547"/>
                  <a:pt x="1036613" y="1676400"/>
                </a:cubicBezTo>
                <a:cubicBezTo>
                  <a:pt x="1032933" y="1675731"/>
                  <a:pt x="1029356" y="1674586"/>
                  <a:pt x="1025727" y="1673679"/>
                </a:cubicBezTo>
                <a:cubicBezTo>
                  <a:pt x="1022099" y="1671865"/>
                  <a:pt x="1018282" y="1670386"/>
                  <a:pt x="1014842" y="1668236"/>
                </a:cubicBezTo>
                <a:cubicBezTo>
                  <a:pt x="996014" y="1656468"/>
                  <a:pt x="1011830" y="1662695"/>
                  <a:pt x="995792" y="1657350"/>
                </a:cubicBezTo>
                <a:cubicBezTo>
                  <a:pt x="993978" y="1654629"/>
                  <a:pt x="992903" y="1651229"/>
                  <a:pt x="990349" y="1649186"/>
                </a:cubicBezTo>
                <a:cubicBezTo>
                  <a:pt x="984563" y="1644557"/>
                  <a:pt x="979806" y="1646556"/>
                  <a:pt x="974020" y="1649186"/>
                </a:cubicBezTo>
                <a:cubicBezTo>
                  <a:pt x="966634" y="1652543"/>
                  <a:pt x="960281" y="1658923"/>
                  <a:pt x="952249" y="1660071"/>
                </a:cubicBezTo>
                <a:lnTo>
                  <a:pt x="933199" y="1662793"/>
                </a:lnTo>
                <a:cubicBezTo>
                  <a:pt x="905985" y="1661886"/>
                  <a:pt x="878736" y="1661718"/>
                  <a:pt x="851556" y="1660071"/>
                </a:cubicBezTo>
                <a:cubicBezTo>
                  <a:pt x="848693" y="1659897"/>
                  <a:pt x="845779" y="1658941"/>
                  <a:pt x="843392" y="1657350"/>
                </a:cubicBezTo>
                <a:cubicBezTo>
                  <a:pt x="823002" y="1643758"/>
                  <a:pt x="846478" y="1652937"/>
                  <a:pt x="827063" y="1646464"/>
                </a:cubicBezTo>
                <a:cubicBezTo>
                  <a:pt x="824342" y="1643743"/>
                  <a:pt x="821034" y="1641502"/>
                  <a:pt x="818899" y="1638300"/>
                </a:cubicBezTo>
                <a:cubicBezTo>
                  <a:pt x="817308" y="1635913"/>
                  <a:pt x="817460" y="1632702"/>
                  <a:pt x="816177" y="1630136"/>
                </a:cubicBezTo>
                <a:cubicBezTo>
                  <a:pt x="814714" y="1627210"/>
                  <a:pt x="812548" y="1624693"/>
                  <a:pt x="810734" y="1621971"/>
                </a:cubicBezTo>
                <a:cubicBezTo>
                  <a:pt x="808920" y="1616528"/>
                  <a:pt x="808474" y="1610416"/>
                  <a:pt x="805292" y="1605643"/>
                </a:cubicBezTo>
                <a:cubicBezTo>
                  <a:pt x="796666" y="1592704"/>
                  <a:pt x="800884" y="1600583"/>
                  <a:pt x="794406" y="1581150"/>
                </a:cubicBezTo>
                <a:cubicBezTo>
                  <a:pt x="793499" y="1578429"/>
                  <a:pt x="792246" y="1575799"/>
                  <a:pt x="791684" y="1572986"/>
                </a:cubicBezTo>
                <a:lnTo>
                  <a:pt x="786242" y="1545771"/>
                </a:lnTo>
                <a:cubicBezTo>
                  <a:pt x="785335" y="1541235"/>
                  <a:pt x="788007" y="1533286"/>
                  <a:pt x="783520" y="1532164"/>
                </a:cubicBezTo>
                <a:lnTo>
                  <a:pt x="772634" y="1529443"/>
                </a:lnTo>
                <a:cubicBezTo>
                  <a:pt x="769913" y="1530350"/>
                  <a:pt x="766710" y="1530372"/>
                  <a:pt x="764470" y="1532164"/>
                </a:cubicBezTo>
                <a:cubicBezTo>
                  <a:pt x="760187" y="1535591"/>
                  <a:pt x="756261" y="1547466"/>
                  <a:pt x="753584" y="1551214"/>
                </a:cubicBezTo>
                <a:cubicBezTo>
                  <a:pt x="735196" y="1576957"/>
                  <a:pt x="754894" y="1540433"/>
                  <a:pt x="739977" y="1570264"/>
                </a:cubicBezTo>
                <a:cubicBezTo>
                  <a:pt x="738941" y="1575445"/>
                  <a:pt x="737325" y="1586454"/>
                  <a:pt x="734534" y="1592036"/>
                </a:cubicBezTo>
                <a:cubicBezTo>
                  <a:pt x="733071" y="1594961"/>
                  <a:pt x="730420" y="1597211"/>
                  <a:pt x="729092" y="1600200"/>
                </a:cubicBezTo>
                <a:cubicBezTo>
                  <a:pt x="726762" y="1605443"/>
                  <a:pt x="726832" y="1611755"/>
                  <a:pt x="723649" y="1616529"/>
                </a:cubicBezTo>
                <a:cubicBezTo>
                  <a:pt x="708056" y="1639916"/>
                  <a:pt x="726747" y="1610332"/>
                  <a:pt x="715484" y="1632857"/>
                </a:cubicBezTo>
                <a:cubicBezTo>
                  <a:pt x="714021" y="1635782"/>
                  <a:pt x="711505" y="1638096"/>
                  <a:pt x="710042" y="1641021"/>
                </a:cubicBezTo>
                <a:cubicBezTo>
                  <a:pt x="708759" y="1643587"/>
                  <a:pt x="708450" y="1646549"/>
                  <a:pt x="707320" y="1649186"/>
                </a:cubicBezTo>
                <a:cubicBezTo>
                  <a:pt x="705722" y="1652915"/>
                  <a:pt x="703475" y="1656342"/>
                  <a:pt x="701877" y="1660071"/>
                </a:cubicBezTo>
                <a:cubicBezTo>
                  <a:pt x="700747" y="1662708"/>
                  <a:pt x="700286" y="1665599"/>
                  <a:pt x="699156" y="1668236"/>
                </a:cubicBezTo>
                <a:cubicBezTo>
                  <a:pt x="697558" y="1671965"/>
                  <a:pt x="695361" y="1675414"/>
                  <a:pt x="693713" y="1679121"/>
                </a:cubicBezTo>
                <a:cubicBezTo>
                  <a:pt x="691729" y="1683585"/>
                  <a:pt x="690084" y="1688193"/>
                  <a:pt x="688270" y="1692729"/>
                </a:cubicBezTo>
                <a:cubicBezTo>
                  <a:pt x="687224" y="1699007"/>
                  <a:pt x="686178" y="1710519"/>
                  <a:pt x="682827" y="1717221"/>
                </a:cubicBezTo>
                <a:cubicBezTo>
                  <a:pt x="680835" y="1721204"/>
                  <a:pt x="671073" y="1733801"/>
                  <a:pt x="669220" y="1736271"/>
                </a:cubicBezTo>
                <a:cubicBezTo>
                  <a:pt x="664016" y="1751888"/>
                  <a:pt x="670227" y="1737309"/>
                  <a:pt x="658334" y="1752600"/>
                </a:cubicBezTo>
                <a:cubicBezTo>
                  <a:pt x="654318" y="1757764"/>
                  <a:pt x="651077" y="1763486"/>
                  <a:pt x="647449" y="1768929"/>
                </a:cubicBezTo>
                <a:cubicBezTo>
                  <a:pt x="645635" y="1771650"/>
                  <a:pt x="643041" y="1773990"/>
                  <a:pt x="642006" y="1777093"/>
                </a:cubicBezTo>
                <a:cubicBezTo>
                  <a:pt x="639793" y="1783731"/>
                  <a:pt x="639116" y="1788147"/>
                  <a:pt x="633842" y="1793421"/>
                </a:cubicBezTo>
                <a:cubicBezTo>
                  <a:pt x="631529" y="1795734"/>
                  <a:pt x="628399" y="1797050"/>
                  <a:pt x="625677" y="1798864"/>
                </a:cubicBezTo>
                <a:cubicBezTo>
                  <a:pt x="623863" y="1802493"/>
                  <a:pt x="622831" y="1806633"/>
                  <a:pt x="620234" y="1809750"/>
                </a:cubicBezTo>
                <a:cubicBezTo>
                  <a:pt x="618140" y="1812263"/>
                  <a:pt x="614731" y="1813292"/>
                  <a:pt x="612070" y="1815193"/>
                </a:cubicBezTo>
                <a:cubicBezTo>
                  <a:pt x="608379" y="1817829"/>
                  <a:pt x="604875" y="1820721"/>
                  <a:pt x="601184" y="1823357"/>
                </a:cubicBezTo>
                <a:cubicBezTo>
                  <a:pt x="598523" y="1825258"/>
                  <a:pt x="595533" y="1826706"/>
                  <a:pt x="593020" y="1828800"/>
                </a:cubicBezTo>
                <a:cubicBezTo>
                  <a:pt x="590063" y="1831264"/>
                  <a:pt x="587813" y="1834500"/>
                  <a:pt x="584856" y="1836964"/>
                </a:cubicBezTo>
                <a:cubicBezTo>
                  <a:pt x="580323" y="1840741"/>
                  <a:pt x="570926" y="1845802"/>
                  <a:pt x="565806" y="1847850"/>
                </a:cubicBezTo>
                <a:cubicBezTo>
                  <a:pt x="560479" y="1849981"/>
                  <a:pt x="554609" y="1850727"/>
                  <a:pt x="549477" y="1853293"/>
                </a:cubicBezTo>
                <a:cubicBezTo>
                  <a:pt x="533462" y="1861301"/>
                  <a:pt x="542439" y="1857454"/>
                  <a:pt x="522263" y="1864179"/>
                </a:cubicBezTo>
                <a:cubicBezTo>
                  <a:pt x="522259" y="1864180"/>
                  <a:pt x="505937" y="1869620"/>
                  <a:pt x="505934" y="1869621"/>
                </a:cubicBezTo>
                <a:cubicBezTo>
                  <a:pt x="501398" y="1870528"/>
                  <a:pt x="496814" y="1871221"/>
                  <a:pt x="492327" y="1872343"/>
                </a:cubicBezTo>
                <a:cubicBezTo>
                  <a:pt x="489544" y="1873039"/>
                  <a:pt x="486946" y="1874368"/>
                  <a:pt x="484163" y="1875064"/>
                </a:cubicBezTo>
                <a:cubicBezTo>
                  <a:pt x="477356" y="1876766"/>
                  <a:pt x="460552" y="1879534"/>
                  <a:pt x="454227" y="1880507"/>
                </a:cubicBezTo>
                <a:cubicBezTo>
                  <a:pt x="408720" y="1887508"/>
                  <a:pt x="459563" y="1879165"/>
                  <a:pt x="418849" y="1885950"/>
                </a:cubicBezTo>
                <a:cubicBezTo>
                  <a:pt x="416127" y="1887764"/>
                  <a:pt x="413556" y="1889827"/>
                  <a:pt x="410684" y="1891393"/>
                </a:cubicBezTo>
                <a:cubicBezTo>
                  <a:pt x="399372" y="1897563"/>
                  <a:pt x="387289" y="1901181"/>
                  <a:pt x="378027" y="1910443"/>
                </a:cubicBezTo>
                <a:cubicBezTo>
                  <a:pt x="375714" y="1912756"/>
                  <a:pt x="374897" y="1916294"/>
                  <a:pt x="372584" y="1918607"/>
                </a:cubicBezTo>
                <a:cubicBezTo>
                  <a:pt x="370271" y="1920920"/>
                  <a:pt x="366864" y="1921877"/>
                  <a:pt x="364420" y="1924050"/>
                </a:cubicBezTo>
                <a:cubicBezTo>
                  <a:pt x="358667" y="1929164"/>
                  <a:pt x="348092" y="1940379"/>
                  <a:pt x="348092" y="1940379"/>
                </a:cubicBezTo>
                <a:cubicBezTo>
                  <a:pt x="341248" y="1960906"/>
                  <a:pt x="350482" y="1935598"/>
                  <a:pt x="339927" y="1956707"/>
                </a:cubicBezTo>
                <a:cubicBezTo>
                  <a:pt x="338644" y="1959273"/>
                  <a:pt x="338998" y="1962631"/>
                  <a:pt x="337206" y="1964871"/>
                </a:cubicBezTo>
                <a:cubicBezTo>
                  <a:pt x="333369" y="1969667"/>
                  <a:pt x="326255" y="1971243"/>
                  <a:pt x="320877" y="1973036"/>
                </a:cubicBezTo>
                <a:cubicBezTo>
                  <a:pt x="318156" y="1972129"/>
                  <a:pt x="315100" y="1971905"/>
                  <a:pt x="312713" y="1970314"/>
                </a:cubicBezTo>
                <a:cubicBezTo>
                  <a:pt x="307028" y="1966524"/>
                  <a:pt x="300157" y="1956294"/>
                  <a:pt x="296384" y="1951264"/>
                </a:cubicBezTo>
                <a:cubicBezTo>
                  <a:pt x="280056" y="1953078"/>
                  <a:pt x="263663" y="1954383"/>
                  <a:pt x="247399" y="1956707"/>
                </a:cubicBezTo>
                <a:cubicBezTo>
                  <a:pt x="244559" y="1957113"/>
                  <a:pt x="241474" y="1957637"/>
                  <a:pt x="239234" y="1959429"/>
                </a:cubicBezTo>
                <a:cubicBezTo>
                  <a:pt x="236680" y="1961472"/>
                  <a:pt x="236105" y="1965280"/>
                  <a:pt x="233792" y="1967593"/>
                </a:cubicBezTo>
                <a:cubicBezTo>
                  <a:pt x="228516" y="1972869"/>
                  <a:pt x="224103" y="1973544"/>
                  <a:pt x="217463" y="1975757"/>
                </a:cubicBezTo>
                <a:cubicBezTo>
                  <a:pt x="209264" y="1981223"/>
                  <a:pt x="208081" y="1982500"/>
                  <a:pt x="198413" y="1986643"/>
                </a:cubicBezTo>
                <a:cubicBezTo>
                  <a:pt x="195776" y="1987773"/>
                  <a:pt x="192970" y="1988457"/>
                  <a:pt x="190249" y="1989364"/>
                </a:cubicBezTo>
                <a:cubicBezTo>
                  <a:pt x="187527" y="1991178"/>
                  <a:pt x="185342" y="1994511"/>
                  <a:pt x="182084" y="1994807"/>
                </a:cubicBezTo>
                <a:cubicBezTo>
                  <a:pt x="178918" y="1995095"/>
                  <a:pt x="158837" y="1993079"/>
                  <a:pt x="152149" y="1989364"/>
                </a:cubicBezTo>
                <a:cubicBezTo>
                  <a:pt x="146431" y="1986187"/>
                  <a:pt x="135820" y="1978479"/>
                  <a:pt x="135820" y="1978479"/>
                </a:cubicBezTo>
                <a:cubicBezTo>
                  <a:pt x="134913" y="1968500"/>
                  <a:pt x="136268" y="1958049"/>
                  <a:pt x="133099" y="1948543"/>
                </a:cubicBezTo>
                <a:cubicBezTo>
                  <a:pt x="132192" y="1945821"/>
                  <a:pt x="127693" y="1946609"/>
                  <a:pt x="124934" y="1945821"/>
                </a:cubicBezTo>
                <a:cubicBezTo>
                  <a:pt x="121338" y="1944794"/>
                  <a:pt x="117631" y="1944175"/>
                  <a:pt x="114049" y="1943100"/>
                </a:cubicBezTo>
                <a:cubicBezTo>
                  <a:pt x="87094" y="1935014"/>
                  <a:pt x="108564" y="1939464"/>
                  <a:pt x="81392" y="1934936"/>
                </a:cubicBezTo>
                <a:cubicBezTo>
                  <a:pt x="78670" y="1934029"/>
                  <a:pt x="75256" y="1934243"/>
                  <a:pt x="73227" y="1932214"/>
                </a:cubicBezTo>
                <a:cubicBezTo>
                  <a:pt x="62676" y="1921663"/>
                  <a:pt x="61326" y="1912837"/>
                  <a:pt x="56899" y="1899557"/>
                </a:cubicBezTo>
                <a:cubicBezTo>
                  <a:pt x="52992" y="1887837"/>
                  <a:pt x="54875" y="1894186"/>
                  <a:pt x="51456" y="1880507"/>
                </a:cubicBezTo>
                <a:cubicBezTo>
                  <a:pt x="52363" y="1873250"/>
                  <a:pt x="51678" y="1865609"/>
                  <a:pt x="54177" y="1858736"/>
                </a:cubicBezTo>
                <a:cubicBezTo>
                  <a:pt x="56366" y="1852716"/>
                  <a:pt x="77155" y="1841201"/>
                  <a:pt x="78670" y="1839686"/>
                </a:cubicBezTo>
                <a:cubicBezTo>
                  <a:pt x="97312" y="1821044"/>
                  <a:pt x="90729" y="1829762"/>
                  <a:pt x="100442" y="1815193"/>
                </a:cubicBezTo>
                <a:cubicBezTo>
                  <a:pt x="101349" y="1801586"/>
                  <a:pt x="101806" y="1787941"/>
                  <a:pt x="103163" y="1774371"/>
                </a:cubicBezTo>
                <a:cubicBezTo>
                  <a:pt x="106376" y="1742240"/>
                  <a:pt x="105207" y="1781150"/>
                  <a:pt x="111327" y="1744436"/>
                </a:cubicBezTo>
                <a:cubicBezTo>
                  <a:pt x="114521" y="1725278"/>
                  <a:pt x="112304" y="1733342"/>
                  <a:pt x="116770" y="1719943"/>
                </a:cubicBezTo>
                <a:cubicBezTo>
                  <a:pt x="115863" y="1677307"/>
                  <a:pt x="116603" y="1634605"/>
                  <a:pt x="114049" y="1592036"/>
                </a:cubicBezTo>
                <a:cubicBezTo>
                  <a:pt x="113829" y="1588370"/>
                  <a:pt x="102262" y="1577123"/>
                  <a:pt x="100442" y="1575707"/>
                </a:cubicBezTo>
                <a:cubicBezTo>
                  <a:pt x="95278" y="1571691"/>
                  <a:pt x="89556" y="1568450"/>
                  <a:pt x="84113" y="1564821"/>
                </a:cubicBezTo>
                <a:cubicBezTo>
                  <a:pt x="81392" y="1563007"/>
                  <a:pt x="79052" y="1560413"/>
                  <a:pt x="75949" y="1559379"/>
                </a:cubicBezTo>
                <a:cubicBezTo>
                  <a:pt x="73227" y="1558472"/>
                  <a:pt x="70350" y="1557940"/>
                  <a:pt x="67784" y="1556657"/>
                </a:cubicBezTo>
                <a:cubicBezTo>
                  <a:pt x="57650" y="1551590"/>
                  <a:pt x="60483" y="1550573"/>
                  <a:pt x="51456" y="1543050"/>
                </a:cubicBezTo>
                <a:cubicBezTo>
                  <a:pt x="48943" y="1540956"/>
                  <a:pt x="46013" y="1539421"/>
                  <a:pt x="43292" y="1537607"/>
                </a:cubicBezTo>
                <a:cubicBezTo>
                  <a:pt x="31119" y="1519349"/>
                  <a:pt x="45459" y="1537238"/>
                  <a:pt x="29684" y="1526721"/>
                </a:cubicBezTo>
                <a:cubicBezTo>
                  <a:pt x="9301" y="1513132"/>
                  <a:pt x="32767" y="1522306"/>
                  <a:pt x="13356" y="1515836"/>
                </a:cubicBezTo>
                <a:cubicBezTo>
                  <a:pt x="10635" y="1514022"/>
                  <a:pt x="7235" y="1512947"/>
                  <a:pt x="5192" y="1510393"/>
                </a:cubicBezTo>
                <a:cubicBezTo>
                  <a:pt x="0" y="1503903"/>
                  <a:pt x="3531" y="1495265"/>
                  <a:pt x="5192" y="1488621"/>
                </a:cubicBezTo>
                <a:cubicBezTo>
                  <a:pt x="6668" y="1482717"/>
                  <a:pt x="8921" y="1476728"/>
                  <a:pt x="13356" y="1472293"/>
                </a:cubicBezTo>
                <a:cubicBezTo>
                  <a:pt x="15669" y="1469980"/>
                  <a:pt x="19007" y="1468944"/>
                  <a:pt x="21520" y="1466850"/>
                </a:cubicBezTo>
                <a:cubicBezTo>
                  <a:pt x="42469" y="1449392"/>
                  <a:pt x="17582" y="1466754"/>
                  <a:pt x="37849" y="1453243"/>
                </a:cubicBezTo>
                <a:cubicBezTo>
                  <a:pt x="39663" y="1450522"/>
                  <a:pt x="40979" y="1447392"/>
                  <a:pt x="43292" y="1445079"/>
                </a:cubicBezTo>
                <a:cubicBezTo>
                  <a:pt x="64698" y="1423673"/>
                  <a:pt x="37329" y="1458221"/>
                  <a:pt x="59620" y="1431471"/>
                </a:cubicBezTo>
                <a:cubicBezTo>
                  <a:pt x="78557" y="1408746"/>
                  <a:pt x="49384" y="1438986"/>
                  <a:pt x="73227" y="1415143"/>
                </a:cubicBezTo>
                <a:cubicBezTo>
                  <a:pt x="74134" y="1412422"/>
                  <a:pt x="74556" y="1409487"/>
                  <a:pt x="75949" y="1406979"/>
                </a:cubicBezTo>
                <a:cubicBezTo>
                  <a:pt x="75960" y="1406959"/>
                  <a:pt x="89549" y="1386578"/>
                  <a:pt x="92277" y="1382486"/>
                </a:cubicBezTo>
                <a:cubicBezTo>
                  <a:pt x="94091" y="1379764"/>
                  <a:pt x="96685" y="1377424"/>
                  <a:pt x="97720" y="1374321"/>
                </a:cubicBezTo>
                <a:cubicBezTo>
                  <a:pt x="98627" y="1371600"/>
                  <a:pt x="99049" y="1368665"/>
                  <a:pt x="100442" y="1366157"/>
                </a:cubicBezTo>
                <a:cubicBezTo>
                  <a:pt x="103619" y="1360439"/>
                  <a:pt x="109258" y="1356035"/>
                  <a:pt x="111327" y="1349829"/>
                </a:cubicBezTo>
                <a:lnTo>
                  <a:pt x="116770" y="1333500"/>
                </a:lnTo>
                <a:cubicBezTo>
                  <a:pt x="117677" y="1326243"/>
                  <a:pt x="118184" y="1318925"/>
                  <a:pt x="119492" y="1311729"/>
                </a:cubicBezTo>
                <a:cubicBezTo>
                  <a:pt x="120204" y="1307813"/>
                  <a:pt x="127198" y="1291101"/>
                  <a:pt x="127656" y="1289957"/>
                </a:cubicBezTo>
                <a:cubicBezTo>
                  <a:pt x="128563" y="1285421"/>
                  <a:pt x="128082" y="1280366"/>
                  <a:pt x="130377" y="1276350"/>
                </a:cubicBezTo>
                <a:cubicBezTo>
                  <a:pt x="132000" y="1273510"/>
                  <a:pt x="136229" y="1273220"/>
                  <a:pt x="138542" y="1270907"/>
                </a:cubicBezTo>
                <a:cubicBezTo>
                  <a:pt x="140855" y="1268594"/>
                  <a:pt x="141430" y="1264786"/>
                  <a:pt x="143984" y="1262743"/>
                </a:cubicBezTo>
                <a:cubicBezTo>
                  <a:pt x="146224" y="1260951"/>
                  <a:pt x="149583" y="1261304"/>
                  <a:pt x="152149" y="1260021"/>
                </a:cubicBezTo>
                <a:cubicBezTo>
                  <a:pt x="155074" y="1258558"/>
                  <a:pt x="157307" y="1255867"/>
                  <a:pt x="160313" y="1254579"/>
                </a:cubicBezTo>
                <a:cubicBezTo>
                  <a:pt x="163751" y="1253106"/>
                  <a:pt x="167603" y="1252885"/>
                  <a:pt x="171199" y="1251857"/>
                </a:cubicBezTo>
                <a:cubicBezTo>
                  <a:pt x="198529" y="1244048"/>
                  <a:pt x="156216" y="1254924"/>
                  <a:pt x="190249" y="1246414"/>
                </a:cubicBezTo>
                <a:cubicBezTo>
                  <a:pt x="192970" y="1244600"/>
                  <a:pt x="195930" y="1243099"/>
                  <a:pt x="198413" y="1240971"/>
                </a:cubicBezTo>
                <a:cubicBezTo>
                  <a:pt x="222243" y="1220546"/>
                  <a:pt x="201438" y="1233104"/>
                  <a:pt x="212020" y="1186543"/>
                </a:cubicBezTo>
                <a:cubicBezTo>
                  <a:pt x="212020" y="1186541"/>
                  <a:pt x="225627" y="1166133"/>
                  <a:pt x="228349" y="1162050"/>
                </a:cubicBezTo>
                <a:lnTo>
                  <a:pt x="233792" y="1153886"/>
                </a:lnTo>
                <a:cubicBezTo>
                  <a:pt x="234699" y="1144814"/>
                  <a:pt x="235127" y="1135682"/>
                  <a:pt x="236513" y="1126671"/>
                </a:cubicBezTo>
                <a:cubicBezTo>
                  <a:pt x="236949" y="1123836"/>
                  <a:pt x="236426" y="1119092"/>
                  <a:pt x="239234" y="1118507"/>
                </a:cubicBezTo>
                <a:cubicBezTo>
                  <a:pt x="259737" y="1114236"/>
                  <a:pt x="280988" y="1115148"/>
                  <a:pt x="301827" y="1113064"/>
                </a:cubicBezTo>
                <a:cubicBezTo>
                  <a:pt x="308210" y="1112426"/>
                  <a:pt x="314527" y="1111250"/>
                  <a:pt x="320877" y="1110343"/>
                </a:cubicBezTo>
                <a:cubicBezTo>
                  <a:pt x="323599" y="1107622"/>
                  <a:pt x="326085" y="1104643"/>
                  <a:pt x="329042" y="1102179"/>
                </a:cubicBezTo>
                <a:cubicBezTo>
                  <a:pt x="331555" y="1100085"/>
                  <a:pt x="336172" y="1099839"/>
                  <a:pt x="337206" y="1096736"/>
                </a:cubicBezTo>
                <a:cubicBezTo>
                  <a:pt x="338389" y="1093187"/>
                  <a:pt x="335391" y="1089479"/>
                  <a:pt x="334484" y="1085850"/>
                </a:cubicBezTo>
                <a:cubicBezTo>
                  <a:pt x="337206" y="1084036"/>
                  <a:pt x="340915" y="1083181"/>
                  <a:pt x="342649" y="1080407"/>
                </a:cubicBezTo>
                <a:cubicBezTo>
                  <a:pt x="345690" y="1075542"/>
                  <a:pt x="348092" y="1064079"/>
                  <a:pt x="348092" y="1064079"/>
                </a:cubicBezTo>
                <a:cubicBezTo>
                  <a:pt x="348999" y="1058636"/>
                  <a:pt x="348033" y="1052516"/>
                  <a:pt x="350813" y="1047750"/>
                </a:cubicBezTo>
                <a:cubicBezTo>
                  <a:pt x="369850" y="1015115"/>
                  <a:pt x="361706" y="1043656"/>
                  <a:pt x="375306" y="1023257"/>
                </a:cubicBezTo>
                <a:lnTo>
                  <a:pt x="386192" y="1006929"/>
                </a:lnTo>
                <a:lnTo>
                  <a:pt x="391634" y="990600"/>
                </a:lnTo>
                <a:cubicBezTo>
                  <a:pt x="392541" y="987879"/>
                  <a:pt x="391635" y="983343"/>
                  <a:pt x="394356" y="982436"/>
                </a:cubicBezTo>
                <a:lnTo>
                  <a:pt x="402520" y="979714"/>
                </a:lnTo>
                <a:cubicBezTo>
                  <a:pt x="416038" y="959439"/>
                  <a:pt x="398661" y="984346"/>
                  <a:pt x="416127" y="963386"/>
                </a:cubicBezTo>
                <a:cubicBezTo>
                  <a:pt x="418221" y="960873"/>
                  <a:pt x="419756" y="957943"/>
                  <a:pt x="421570" y="955221"/>
                </a:cubicBezTo>
                <a:cubicBezTo>
                  <a:pt x="420663" y="944335"/>
                  <a:pt x="421850" y="933067"/>
                  <a:pt x="418849" y="922564"/>
                </a:cubicBezTo>
                <a:cubicBezTo>
                  <a:pt x="417950" y="919419"/>
                  <a:pt x="413787" y="918155"/>
                  <a:pt x="410684" y="917121"/>
                </a:cubicBezTo>
                <a:cubicBezTo>
                  <a:pt x="405449" y="915376"/>
                  <a:pt x="399742" y="915597"/>
                  <a:pt x="394356" y="914400"/>
                </a:cubicBezTo>
                <a:cubicBezTo>
                  <a:pt x="391556" y="913778"/>
                  <a:pt x="388913" y="912586"/>
                  <a:pt x="386192" y="911679"/>
                </a:cubicBezTo>
                <a:cubicBezTo>
                  <a:pt x="380749" y="906236"/>
                  <a:pt x="374133" y="901755"/>
                  <a:pt x="369863" y="895350"/>
                </a:cubicBezTo>
                <a:cubicBezTo>
                  <a:pt x="368049" y="892629"/>
                  <a:pt x="366733" y="889499"/>
                  <a:pt x="364420" y="887186"/>
                </a:cubicBezTo>
                <a:cubicBezTo>
                  <a:pt x="362107" y="884873"/>
                  <a:pt x="359245" y="883071"/>
                  <a:pt x="356256" y="881743"/>
                </a:cubicBezTo>
                <a:cubicBezTo>
                  <a:pt x="351013" y="879413"/>
                  <a:pt x="339927" y="876300"/>
                  <a:pt x="339927" y="876300"/>
                </a:cubicBezTo>
                <a:cubicBezTo>
                  <a:pt x="316801" y="860882"/>
                  <a:pt x="352615" y="886271"/>
                  <a:pt x="320877" y="854529"/>
                </a:cubicBezTo>
                <a:cubicBezTo>
                  <a:pt x="318156" y="851807"/>
                  <a:pt x="315177" y="849321"/>
                  <a:pt x="312713" y="846364"/>
                </a:cubicBezTo>
                <a:cubicBezTo>
                  <a:pt x="310439" y="843635"/>
                  <a:pt x="303342" y="830350"/>
                  <a:pt x="299106" y="830036"/>
                </a:cubicBezTo>
                <a:cubicBezTo>
                  <a:pt x="252959" y="826618"/>
                  <a:pt x="206577" y="828221"/>
                  <a:pt x="160313" y="827314"/>
                </a:cubicBezTo>
                <a:cubicBezTo>
                  <a:pt x="158499" y="824593"/>
                  <a:pt x="156198" y="822139"/>
                  <a:pt x="154870" y="819150"/>
                </a:cubicBezTo>
                <a:cubicBezTo>
                  <a:pt x="152540" y="813907"/>
                  <a:pt x="151241" y="808264"/>
                  <a:pt x="149427" y="802821"/>
                </a:cubicBezTo>
                <a:cubicBezTo>
                  <a:pt x="148520" y="800100"/>
                  <a:pt x="147402" y="797440"/>
                  <a:pt x="146706" y="794657"/>
                </a:cubicBezTo>
                <a:cubicBezTo>
                  <a:pt x="145799" y="791028"/>
                  <a:pt x="145059" y="787354"/>
                  <a:pt x="143984" y="783771"/>
                </a:cubicBezTo>
                <a:cubicBezTo>
                  <a:pt x="142336" y="778276"/>
                  <a:pt x="143985" y="769257"/>
                  <a:pt x="138542" y="767443"/>
                </a:cubicBezTo>
                <a:cubicBezTo>
                  <a:pt x="130978" y="764921"/>
                  <a:pt x="128542" y="764905"/>
                  <a:pt x="122213" y="759279"/>
                </a:cubicBezTo>
                <a:cubicBezTo>
                  <a:pt x="116460" y="754165"/>
                  <a:pt x="105884" y="742950"/>
                  <a:pt x="105884" y="742950"/>
                </a:cubicBezTo>
                <a:cubicBezTo>
                  <a:pt x="104977" y="740229"/>
                  <a:pt x="104446" y="737352"/>
                  <a:pt x="103163" y="734786"/>
                </a:cubicBezTo>
                <a:cubicBezTo>
                  <a:pt x="101700" y="731860"/>
                  <a:pt x="98660" y="729754"/>
                  <a:pt x="97720" y="726621"/>
                </a:cubicBezTo>
                <a:cubicBezTo>
                  <a:pt x="95877" y="720477"/>
                  <a:pt x="95906" y="713921"/>
                  <a:pt x="94999" y="707571"/>
                </a:cubicBezTo>
                <a:cubicBezTo>
                  <a:pt x="95906" y="691243"/>
                  <a:pt x="96169" y="674866"/>
                  <a:pt x="97720" y="658586"/>
                </a:cubicBezTo>
                <a:cubicBezTo>
                  <a:pt x="97992" y="655730"/>
                  <a:pt x="100442" y="653290"/>
                  <a:pt x="100442" y="650421"/>
                </a:cubicBezTo>
                <a:cubicBezTo>
                  <a:pt x="100442" y="648048"/>
                  <a:pt x="102068" y="610131"/>
                  <a:pt x="94999" y="595993"/>
                </a:cubicBezTo>
                <a:cubicBezTo>
                  <a:pt x="93536" y="593068"/>
                  <a:pt x="91370" y="590550"/>
                  <a:pt x="89556" y="587829"/>
                </a:cubicBezTo>
                <a:cubicBezTo>
                  <a:pt x="88649" y="584200"/>
                  <a:pt x="88307" y="580381"/>
                  <a:pt x="86834" y="576943"/>
                </a:cubicBezTo>
                <a:cubicBezTo>
                  <a:pt x="85546" y="573937"/>
                  <a:pt x="82185" y="571952"/>
                  <a:pt x="81392" y="568779"/>
                </a:cubicBezTo>
                <a:cubicBezTo>
                  <a:pt x="80292" y="564378"/>
                  <a:pt x="81845" y="553358"/>
                  <a:pt x="86834" y="549729"/>
                </a:cubicBezTo>
                <a:close/>
              </a:path>
            </a:pathLst>
          </a:custGeom>
          <a:solidFill>
            <a:srgbClr val="FF0000">
              <a:alpha val="41176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8" tIns="47990" rIns="95978" bIns="47990" anchor="ctr"/>
          <a:lstStyle/>
          <a:p>
            <a:pPr algn="ctr" defTabSz="685558">
              <a:defRPr/>
            </a:pPr>
            <a:endParaRPr lang="ru-RU" sz="82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TextBox 74"/>
          <p:cNvSpPr txBox="1">
            <a:spLocks noChangeArrowheads="1"/>
          </p:cNvSpPr>
          <p:nvPr/>
        </p:nvSpPr>
        <p:spPr bwMode="auto">
          <a:xfrm>
            <a:off x="619233" y="2378761"/>
            <a:ext cx="1151036" cy="302527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0627" tIns="85316" rIns="170627" bIns="85316" anchor="ctr"/>
          <a:lstStyle/>
          <a:p>
            <a:pPr algn="ctr" defTabSz="685524">
              <a:defRPr/>
            </a:pPr>
            <a:r>
              <a:rPr lang="ru-RU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Шимский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75"/>
          <p:cNvSpPr txBox="1">
            <a:spLocks noChangeArrowheads="1"/>
          </p:cNvSpPr>
          <p:nvPr/>
        </p:nvSpPr>
        <p:spPr bwMode="auto">
          <a:xfrm>
            <a:off x="768028" y="2035778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Батецкий</a:t>
            </a:r>
          </a:p>
        </p:txBody>
      </p:sp>
      <p:sp>
        <p:nvSpPr>
          <p:cNvPr id="194" name="TextBox 57"/>
          <p:cNvSpPr txBox="1">
            <a:spLocks noChangeArrowheads="1"/>
          </p:cNvSpPr>
          <p:nvPr/>
        </p:nvSpPr>
        <p:spPr bwMode="auto">
          <a:xfrm>
            <a:off x="3300484" y="2394436"/>
            <a:ext cx="1280557" cy="33152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0627" tIns="85316" rIns="170627" bIns="85316" anchor="ctr"/>
          <a:lstStyle/>
          <a:p>
            <a:pPr algn="ctr" defTabSz="794283">
              <a:defRPr/>
            </a:pPr>
            <a:r>
              <a:rPr lang="ru-RU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Крестецкий</a:t>
            </a:r>
            <a:endParaRPr lang="ru-RU" sz="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" name="TextBox 62"/>
          <p:cNvSpPr txBox="1">
            <a:spLocks noChangeArrowheads="1"/>
          </p:cNvSpPr>
          <p:nvPr/>
        </p:nvSpPr>
        <p:spPr bwMode="auto">
          <a:xfrm>
            <a:off x="6054848" y="1559138"/>
            <a:ext cx="1402275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Хвойнинский</a:t>
            </a:r>
            <a:endParaRPr lang="ru-RU" dirty="0"/>
          </a:p>
        </p:txBody>
      </p:sp>
      <p:sp>
        <p:nvSpPr>
          <p:cNvPr id="210" name="TextBox 63"/>
          <p:cNvSpPr txBox="1">
            <a:spLocks noChangeArrowheads="1"/>
          </p:cNvSpPr>
          <p:nvPr/>
        </p:nvSpPr>
        <p:spPr bwMode="auto">
          <a:xfrm>
            <a:off x="3128457" y="1656044"/>
            <a:ext cx="1604281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Маловишерский</a:t>
            </a:r>
            <a:endParaRPr lang="ru-RU" dirty="0"/>
          </a:p>
        </p:txBody>
      </p:sp>
      <p:sp>
        <p:nvSpPr>
          <p:cNvPr id="214" name="TextBox 64"/>
          <p:cNvSpPr txBox="1">
            <a:spLocks noChangeArrowheads="1"/>
          </p:cNvSpPr>
          <p:nvPr/>
        </p:nvSpPr>
        <p:spPr bwMode="auto">
          <a:xfrm>
            <a:off x="4331363" y="1152610"/>
            <a:ext cx="1466831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Любытинский</a:t>
            </a:r>
            <a:endParaRPr lang="ru-RU" dirty="0"/>
          </a:p>
        </p:txBody>
      </p:sp>
      <p:sp>
        <p:nvSpPr>
          <p:cNvPr id="219" name="TextBox 65"/>
          <p:cNvSpPr txBox="1">
            <a:spLocks noChangeArrowheads="1"/>
          </p:cNvSpPr>
          <p:nvPr/>
        </p:nvSpPr>
        <p:spPr bwMode="auto">
          <a:xfrm>
            <a:off x="2602981" y="1066954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Чудовский</a:t>
            </a:r>
            <a:endParaRPr lang="ru-RU" dirty="0"/>
          </a:p>
        </p:txBody>
      </p:sp>
      <p:sp>
        <p:nvSpPr>
          <p:cNvPr id="220" name="TextBox 67"/>
          <p:cNvSpPr txBox="1">
            <a:spLocks noChangeArrowheads="1"/>
          </p:cNvSpPr>
          <p:nvPr/>
        </p:nvSpPr>
        <p:spPr bwMode="auto">
          <a:xfrm>
            <a:off x="1367706" y="3970598"/>
            <a:ext cx="1236863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Поддорский</a:t>
            </a:r>
            <a:endParaRPr lang="ru-RU" dirty="0"/>
          </a:p>
        </p:txBody>
      </p:sp>
      <p:sp>
        <p:nvSpPr>
          <p:cNvPr id="221" name="TextBox 68"/>
          <p:cNvSpPr txBox="1">
            <a:spLocks noChangeArrowheads="1"/>
          </p:cNvSpPr>
          <p:nvPr/>
        </p:nvSpPr>
        <p:spPr bwMode="auto">
          <a:xfrm>
            <a:off x="1626362" y="4612720"/>
            <a:ext cx="1151001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Холмский</a:t>
            </a:r>
          </a:p>
        </p:txBody>
      </p:sp>
      <p:sp>
        <p:nvSpPr>
          <p:cNvPr id="222" name="TextBox 69"/>
          <p:cNvSpPr txBox="1">
            <a:spLocks noChangeArrowheads="1"/>
          </p:cNvSpPr>
          <p:nvPr/>
        </p:nvSpPr>
        <p:spPr bwMode="auto">
          <a:xfrm>
            <a:off x="2873023" y="4082105"/>
            <a:ext cx="1151000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Марёвский</a:t>
            </a:r>
            <a:endParaRPr lang="ru-RU" dirty="0"/>
          </a:p>
        </p:txBody>
      </p:sp>
      <p:sp>
        <p:nvSpPr>
          <p:cNvPr id="223" name="TextBox 72"/>
          <p:cNvSpPr txBox="1">
            <a:spLocks noChangeArrowheads="1"/>
          </p:cNvSpPr>
          <p:nvPr/>
        </p:nvSpPr>
        <p:spPr bwMode="auto">
          <a:xfrm>
            <a:off x="1745948" y="3372493"/>
            <a:ext cx="1347567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Старорусский</a:t>
            </a:r>
          </a:p>
        </p:txBody>
      </p:sp>
      <p:sp>
        <p:nvSpPr>
          <p:cNvPr id="224" name="TextBox 73"/>
          <p:cNvSpPr txBox="1">
            <a:spLocks noChangeArrowheads="1"/>
          </p:cNvSpPr>
          <p:nvPr/>
        </p:nvSpPr>
        <p:spPr bwMode="auto">
          <a:xfrm>
            <a:off x="-41454" y="3115178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Солецкий</a:t>
            </a:r>
            <a:endParaRPr lang="ru-RU" dirty="0"/>
          </a:p>
        </p:txBody>
      </p:sp>
      <p:sp>
        <p:nvSpPr>
          <p:cNvPr id="225" name="TextBox 66"/>
          <p:cNvSpPr txBox="1">
            <a:spLocks noChangeArrowheads="1"/>
          </p:cNvSpPr>
          <p:nvPr/>
        </p:nvSpPr>
        <p:spPr bwMode="auto">
          <a:xfrm>
            <a:off x="893065" y="3241061"/>
            <a:ext cx="1250790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Волотовский</a:t>
            </a:r>
            <a:endParaRPr lang="ru-RU" dirty="0"/>
          </a:p>
        </p:txBody>
      </p:sp>
      <p:sp>
        <p:nvSpPr>
          <p:cNvPr id="226" name="TextBox 60"/>
          <p:cNvSpPr txBox="1">
            <a:spLocks noChangeArrowheads="1"/>
          </p:cNvSpPr>
          <p:nvPr/>
        </p:nvSpPr>
        <p:spPr bwMode="auto">
          <a:xfrm>
            <a:off x="5094672" y="2438924"/>
            <a:ext cx="1461815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Боровичский</a:t>
            </a:r>
            <a:endParaRPr lang="ru-RU" dirty="0"/>
          </a:p>
        </p:txBody>
      </p:sp>
      <p:sp>
        <p:nvSpPr>
          <p:cNvPr id="227" name="TextBox 57"/>
          <p:cNvSpPr txBox="1">
            <a:spLocks noChangeArrowheads="1"/>
          </p:cNvSpPr>
          <p:nvPr/>
        </p:nvSpPr>
        <p:spPr bwMode="auto">
          <a:xfrm>
            <a:off x="4383271" y="3216419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Валдайский</a:t>
            </a:r>
          </a:p>
        </p:txBody>
      </p:sp>
      <p:sp>
        <p:nvSpPr>
          <p:cNvPr id="228" name="TextBox 57"/>
          <p:cNvSpPr txBox="1">
            <a:spLocks noChangeArrowheads="1"/>
          </p:cNvSpPr>
          <p:nvPr/>
        </p:nvSpPr>
        <p:spPr bwMode="auto">
          <a:xfrm>
            <a:off x="4373505" y="2203017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Окуловский</a:t>
            </a:r>
            <a:endParaRPr lang="ru-RU" dirty="0"/>
          </a:p>
        </p:txBody>
      </p:sp>
      <p:sp>
        <p:nvSpPr>
          <p:cNvPr id="229" name="TextBox 63"/>
          <p:cNvSpPr txBox="1">
            <a:spLocks noChangeArrowheads="1"/>
          </p:cNvSpPr>
          <p:nvPr/>
        </p:nvSpPr>
        <p:spPr bwMode="auto">
          <a:xfrm>
            <a:off x="1940314" y="1978558"/>
            <a:ext cx="1604269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Новгородский </a:t>
            </a:r>
          </a:p>
        </p:txBody>
      </p:sp>
      <p:sp>
        <p:nvSpPr>
          <p:cNvPr id="230" name="TextBox 57"/>
          <p:cNvSpPr txBox="1">
            <a:spLocks noChangeArrowheads="1"/>
          </p:cNvSpPr>
          <p:nvPr/>
        </p:nvSpPr>
        <p:spPr bwMode="auto">
          <a:xfrm>
            <a:off x="2481471" y="2981697"/>
            <a:ext cx="1189307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Парфинский</a:t>
            </a:r>
            <a:endParaRPr lang="ru-RU" dirty="0"/>
          </a:p>
        </p:txBody>
      </p:sp>
      <p:sp>
        <p:nvSpPr>
          <p:cNvPr id="748" name="Прямоугольник 747"/>
          <p:cNvSpPr/>
          <p:nvPr/>
        </p:nvSpPr>
        <p:spPr>
          <a:xfrm>
            <a:off x="2915635" y="920193"/>
            <a:ext cx="718201" cy="1668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532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5" name="Прямоугольник 744"/>
          <p:cNvSpPr/>
          <p:nvPr/>
        </p:nvSpPr>
        <p:spPr>
          <a:xfrm>
            <a:off x="6487072" y="1328893"/>
            <a:ext cx="722625" cy="1524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848</a:t>
            </a:r>
            <a:r>
              <a:rPr lang="en-US" sz="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9" name="Прямоугольник 738"/>
          <p:cNvSpPr/>
          <p:nvPr/>
        </p:nvSpPr>
        <p:spPr>
          <a:xfrm>
            <a:off x="5740651" y="2242625"/>
            <a:ext cx="644639" cy="1976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1488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6" name="Прямоугольник 735"/>
          <p:cNvSpPr/>
          <p:nvPr/>
        </p:nvSpPr>
        <p:spPr>
          <a:xfrm>
            <a:off x="4849754" y="941451"/>
            <a:ext cx="716015" cy="1605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1086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3" name="Прямоугольник 732"/>
          <p:cNvSpPr/>
          <p:nvPr/>
        </p:nvSpPr>
        <p:spPr>
          <a:xfrm>
            <a:off x="3561238" y="1460402"/>
            <a:ext cx="720041" cy="1647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747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0" name="Прямоугольник 729"/>
          <p:cNvSpPr/>
          <p:nvPr/>
        </p:nvSpPr>
        <p:spPr>
          <a:xfrm>
            <a:off x="4656925" y="2048764"/>
            <a:ext cx="709387" cy="1701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" name="Прямоугольник 726"/>
          <p:cNvSpPr/>
          <p:nvPr/>
        </p:nvSpPr>
        <p:spPr>
          <a:xfrm>
            <a:off x="3469540" y="2390339"/>
            <a:ext cx="710564" cy="168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927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4" name="Прямоугольник 723"/>
          <p:cNvSpPr/>
          <p:nvPr/>
        </p:nvSpPr>
        <p:spPr>
          <a:xfrm>
            <a:off x="4623349" y="3075162"/>
            <a:ext cx="718863" cy="1610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1067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1" name="Прямоугольник 720"/>
          <p:cNvSpPr/>
          <p:nvPr/>
        </p:nvSpPr>
        <p:spPr>
          <a:xfrm>
            <a:off x="3146477" y="3935678"/>
            <a:ext cx="722583" cy="1610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473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" name="Прямоугольник 717"/>
          <p:cNvSpPr/>
          <p:nvPr/>
        </p:nvSpPr>
        <p:spPr>
          <a:xfrm>
            <a:off x="2796808" y="2857125"/>
            <a:ext cx="727443" cy="1654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465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5" name="Прямоугольник 714"/>
          <p:cNvSpPr/>
          <p:nvPr/>
        </p:nvSpPr>
        <p:spPr>
          <a:xfrm>
            <a:off x="2032534" y="3205554"/>
            <a:ext cx="668317" cy="1696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1232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2" name="Прямоугольник 711"/>
          <p:cNvSpPr/>
          <p:nvPr/>
        </p:nvSpPr>
        <p:spPr>
          <a:xfrm>
            <a:off x="1688143" y="3803072"/>
            <a:ext cx="718199" cy="1727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9" name="Прямоугольник 708"/>
          <p:cNvSpPr/>
          <p:nvPr/>
        </p:nvSpPr>
        <p:spPr>
          <a:xfrm>
            <a:off x="1825397" y="4463429"/>
            <a:ext cx="722674" cy="1808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604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" name="Прямоугольник 705"/>
          <p:cNvSpPr/>
          <p:nvPr/>
        </p:nvSpPr>
        <p:spPr>
          <a:xfrm>
            <a:off x="1349272" y="3104564"/>
            <a:ext cx="622854" cy="1670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3" name="Прямоугольник 702"/>
          <p:cNvSpPr/>
          <p:nvPr/>
        </p:nvSpPr>
        <p:spPr>
          <a:xfrm>
            <a:off x="337157" y="2938877"/>
            <a:ext cx="650759" cy="1602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822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0" name="Прямоугольник 699"/>
          <p:cNvSpPr/>
          <p:nvPr/>
        </p:nvSpPr>
        <p:spPr>
          <a:xfrm>
            <a:off x="974692" y="2495072"/>
            <a:ext cx="713450" cy="1592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786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7" name="Прямоугольник 696"/>
          <p:cNvSpPr/>
          <p:nvPr/>
        </p:nvSpPr>
        <p:spPr>
          <a:xfrm>
            <a:off x="1016367" y="1875886"/>
            <a:ext cx="719945" cy="1641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652</a:t>
            </a:r>
            <a:r>
              <a:rPr lang="en-US" sz="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4" name="Прямоугольник 693"/>
          <p:cNvSpPr/>
          <p:nvPr/>
        </p:nvSpPr>
        <p:spPr>
          <a:xfrm>
            <a:off x="2449939" y="1823698"/>
            <a:ext cx="717115" cy="1821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1806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3711466" y="3546249"/>
            <a:ext cx="708725" cy="179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1170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TextBox 70"/>
          <p:cNvSpPr txBox="1">
            <a:spLocks noChangeArrowheads="1"/>
          </p:cNvSpPr>
          <p:nvPr/>
        </p:nvSpPr>
        <p:spPr bwMode="auto">
          <a:xfrm>
            <a:off x="3661117" y="3703233"/>
            <a:ext cx="1151000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Демянский</a:t>
            </a:r>
            <a:endParaRPr lang="ru-RU" dirty="0"/>
          </a:p>
        </p:txBody>
      </p:sp>
      <p:sp>
        <p:nvSpPr>
          <p:cNvPr id="273" name="TextBox 57"/>
          <p:cNvSpPr txBox="1">
            <a:spLocks noChangeArrowheads="1"/>
          </p:cNvSpPr>
          <p:nvPr/>
        </p:nvSpPr>
        <p:spPr bwMode="auto">
          <a:xfrm>
            <a:off x="3336295" y="2541895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Крестецкий</a:t>
            </a:r>
            <a:endParaRPr lang="ru-RU" dirty="0"/>
          </a:p>
        </p:txBody>
      </p:sp>
      <p:sp>
        <p:nvSpPr>
          <p:cNvPr id="300" name="Скругленный прямоугольник 299"/>
          <p:cNvSpPr/>
          <p:nvPr/>
        </p:nvSpPr>
        <p:spPr bwMode="auto">
          <a:xfrm>
            <a:off x="1495133" y="4448507"/>
            <a:ext cx="299734" cy="1958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67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756" name="Полилиния 755"/>
          <p:cNvSpPr/>
          <p:nvPr/>
        </p:nvSpPr>
        <p:spPr>
          <a:xfrm>
            <a:off x="7266944" y="1702860"/>
            <a:ext cx="1435639" cy="792212"/>
          </a:xfrm>
          <a:custGeom>
            <a:avLst/>
            <a:gdLst>
              <a:gd name="connsiteX0" fmla="*/ 19050 w 1586008"/>
              <a:gd name="connsiteY0" fmla="*/ 88900 h 958850"/>
              <a:gd name="connsiteX1" fmla="*/ 38100 w 1586008"/>
              <a:gd name="connsiteY1" fmla="*/ 76200 h 958850"/>
              <a:gd name="connsiteX2" fmla="*/ 76200 w 1586008"/>
              <a:gd name="connsiteY2" fmla="*/ 63500 h 958850"/>
              <a:gd name="connsiteX3" fmla="*/ 139700 w 1586008"/>
              <a:gd name="connsiteY3" fmla="*/ 19050 h 958850"/>
              <a:gd name="connsiteX4" fmla="*/ 177800 w 1586008"/>
              <a:gd name="connsiteY4" fmla="*/ 6350 h 958850"/>
              <a:gd name="connsiteX5" fmla="*/ 196850 w 1586008"/>
              <a:gd name="connsiteY5" fmla="*/ 0 h 958850"/>
              <a:gd name="connsiteX6" fmla="*/ 400050 w 1586008"/>
              <a:gd name="connsiteY6" fmla="*/ 6350 h 958850"/>
              <a:gd name="connsiteX7" fmla="*/ 457200 w 1586008"/>
              <a:gd name="connsiteY7" fmla="*/ 0 h 958850"/>
              <a:gd name="connsiteX8" fmla="*/ 755650 w 1586008"/>
              <a:gd name="connsiteY8" fmla="*/ 6350 h 958850"/>
              <a:gd name="connsiteX9" fmla="*/ 800100 w 1586008"/>
              <a:gd name="connsiteY9" fmla="*/ 50800 h 958850"/>
              <a:gd name="connsiteX10" fmla="*/ 812800 w 1586008"/>
              <a:gd name="connsiteY10" fmla="*/ 69850 h 958850"/>
              <a:gd name="connsiteX11" fmla="*/ 838200 w 1586008"/>
              <a:gd name="connsiteY11" fmla="*/ 120650 h 958850"/>
              <a:gd name="connsiteX12" fmla="*/ 863600 w 1586008"/>
              <a:gd name="connsiteY12" fmla="*/ 127000 h 958850"/>
              <a:gd name="connsiteX13" fmla="*/ 901700 w 1586008"/>
              <a:gd name="connsiteY13" fmla="*/ 146050 h 958850"/>
              <a:gd name="connsiteX14" fmla="*/ 920750 w 1586008"/>
              <a:gd name="connsiteY14" fmla="*/ 158750 h 958850"/>
              <a:gd name="connsiteX15" fmla="*/ 939800 w 1586008"/>
              <a:gd name="connsiteY15" fmla="*/ 165100 h 958850"/>
              <a:gd name="connsiteX16" fmla="*/ 965200 w 1586008"/>
              <a:gd name="connsiteY16" fmla="*/ 177800 h 958850"/>
              <a:gd name="connsiteX17" fmla="*/ 1047750 w 1586008"/>
              <a:gd name="connsiteY17" fmla="*/ 196850 h 958850"/>
              <a:gd name="connsiteX18" fmla="*/ 1092200 w 1586008"/>
              <a:gd name="connsiteY18" fmla="*/ 209550 h 958850"/>
              <a:gd name="connsiteX19" fmla="*/ 1111250 w 1586008"/>
              <a:gd name="connsiteY19" fmla="*/ 222250 h 958850"/>
              <a:gd name="connsiteX20" fmla="*/ 1149350 w 1586008"/>
              <a:gd name="connsiteY20" fmla="*/ 234950 h 958850"/>
              <a:gd name="connsiteX21" fmla="*/ 1168400 w 1586008"/>
              <a:gd name="connsiteY21" fmla="*/ 241300 h 958850"/>
              <a:gd name="connsiteX22" fmla="*/ 1187450 w 1586008"/>
              <a:gd name="connsiteY22" fmla="*/ 247650 h 958850"/>
              <a:gd name="connsiteX23" fmla="*/ 1219200 w 1586008"/>
              <a:gd name="connsiteY23" fmla="*/ 254000 h 958850"/>
              <a:gd name="connsiteX24" fmla="*/ 1238250 w 1586008"/>
              <a:gd name="connsiteY24" fmla="*/ 260350 h 958850"/>
              <a:gd name="connsiteX25" fmla="*/ 1314450 w 1586008"/>
              <a:gd name="connsiteY25" fmla="*/ 273050 h 958850"/>
              <a:gd name="connsiteX26" fmla="*/ 1333500 w 1586008"/>
              <a:gd name="connsiteY26" fmla="*/ 279400 h 958850"/>
              <a:gd name="connsiteX27" fmla="*/ 1377950 w 1586008"/>
              <a:gd name="connsiteY27" fmla="*/ 292100 h 958850"/>
              <a:gd name="connsiteX28" fmla="*/ 1416050 w 1586008"/>
              <a:gd name="connsiteY28" fmla="*/ 323850 h 958850"/>
              <a:gd name="connsiteX29" fmla="*/ 1435100 w 1586008"/>
              <a:gd name="connsiteY29" fmla="*/ 330200 h 958850"/>
              <a:gd name="connsiteX30" fmla="*/ 1454150 w 1586008"/>
              <a:gd name="connsiteY30" fmla="*/ 349250 h 958850"/>
              <a:gd name="connsiteX31" fmla="*/ 1454150 w 1586008"/>
              <a:gd name="connsiteY31" fmla="*/ 400050 h 958850"/>
              <a:gd name="connsiteX32" fmla="*/ 1441450 w 1586008"/>
              <a:gd name="connsiteY32" fmla="*/ 419100 h 958850"/>
              <a:gd name="connsiteX33" fmla="*/ 1435100 w 1586008"/>
              <a:gd name="connsiteY33" fmla="*/ 438150 h 958850"/>
              <a:gd name="connsiteX34" fmla="*/ 1454150 w 1586008"/>
              <a:gd name="connsiteY34" fmla="*/ 457200 h 958850"/>
              <a:gd name="connsiteX35" fmla="*/ 1466850 w 1586008"/>
              <a:gd name="connsiteY35" fmla="*/ 476250 h 958850"/>
              <a:gd name="connsiteX36" fmla="*/ 1485900 w 1586008"/>
              <a:gd name="connsiteY36" fmla="*/ 488950 h 958850"/>
              <a:gd name="connsiteX37" fmla="*/ 1517650 w 1586008"/>
              <a:gd name="connsiteY37" fmla="*/ 527050 h 958850"/>
              <a:gd name="connsiteX38" fmla="*/ 1574800 w 1586008"/>
              <a:gd name="connsiteY38" fmla="*/ 571500 h 958850"/>
              <a:gd name="connsiteX39" fmla="*/ 1581150 w 1586008"/>
              <a:gd name="connsiteY39" fmla="*/ 590550 h 958850"/>
              <a:gd name="connsiteX40" fmla="*/ 1562100 w 1586008"/>
              <a:gd name="connsiteY40" fmla="*/ 673100 h 958850"/>
              <a:gd name="connsiteX41" fmla="*/ 1536700 w 1586008"/>
              <a:gd name="connsiteY41" fmla="*/ 692150 h 958850"/>
              <a:gd name="connsiteX42" fmla="*/ 1517650 w 1586008"/>
              <a:gd name="connsiteY42" fmla="*/ 698500 h 958850"/>
              <a:gd name="connsiteX43" fmla="*/ 1498600 w 1586008"/>
              <a:gd name="connsiteY43" fmla="*/ 711200 h 958850"/>
              <a:gd name="connsiteX44" fmla="*/ 1473200 w 1586008"/>
              <a:gd name="connsiteY44" fmla="*/ 730250 h 958850"/>
              <a:gd name="connsiteX45" fmla="*/ 1447800 w 1586008"/>
              <a:gd name="connsiteY45" fmla="*/ 736600 h 958850"/>
              <a:gd name="connsiteX46" fmla="*/ 1390650 w 1586008"/>
              <a:gd name="connsiteY46" fmla="*/ 755650 h 958850"/>
              <a:gd name="connsiteX47" fmla="*/ 1371600 w 1586008"/>
              <a:gd name="connsiteY47" fmla="*/ 762000 h 958850"/>
              <a:gd name="connsiteX48" fmla="*/ 1314450 w 1586008"/>
              <a:gd name="connsiteY48" fmla="*/ 787400 h 958850"/>
              <a:gd name="connsiteX49" fmla="*/ 1295400 w 1586008"/>
              <a:gd name="connsiteY49" fmla="*/ 793750 h 958850"/>
              <a:gd name="connsiteX50" fmla="*/ 1276350 w 1586008"/>
              <a:gd name="connsiteY50" fmla="*/ 800100 h 958850"/>
              <a:gd name="connsiteX51" fmla="*/ 1250950 w 1586008"/>
              <a:gd name="connsiteY51" fmla="*/ 812800 h 958850"/>
              <a:gd name="connsiteX52" fmla="*/ 1174750 w 1586008"/>
              <a:gd name="connsiteY52" fmla="*/ 825500 h 958850"/>
              <a:gd name="connsiteX53" fmla="*/ 1149350 w 1586008"/>
              <a:gd name="connsiteY53" fmla="*/ 838200 h 958850"/>
              <a:gd name="connsiteX54" fmla="*/ 1130300 w 1586008"/>
              <a:gd name="connsiteY54" fmla="*/ 857250 h 958850"/>
              <a:gd name="connsiteX55" fmla="*/ 1111250 w 1586008"/>
              <a:gd name="connsiteY55" fmla="*/ 869950 h 958850"/>
              <a:gd name="connsiteX56" fmla="*/ 1085850 w 1586008"/>
              <a:gd name="connsiteY56" fmla="*/ 901700 h 958850"/>
              <a:gd name="connsiteX57" fmla="*/ 1079500 w 1586008"/>
              <a:gd name="connsiteY57" fmla="*/ 920750 h 958850"/>
              <a:gd name="connsiteX58" fmla="*/ 1060450 w 1586008"/>
              <a:gd name="connsiteY58" fmla="*/ 939800 h 958850"/>
              <a:gd name="connsiteX59" fmla="*/ 996950 w 1586008"/>
              <a:gd name="connsiteY59" fmla="*/ 952500 h 958850"/>
              <a:gd name="connsiteX60" fmla="*/ 933450 w 1586008"/>
              <a:gd name="connsiteY60" fmla="*/ 946150 h 958850"/>
              <a:gd name="connsiteX61" fmla="*/ 908050 w 1586008"/>
              <a:gd name="connsiteY61" fmla="*/ 939800 h 958850"/>
              <a:gd name="connsiteX62" fmla="*/ 857250 w 1586008"/>
              <a:gd name="connsiteY62" fmla="*/ 927100 h 958850"/>
              <a:gd name="connsiteX63" fmla="*/ 793750 w 1586008"/>
              <a:gd name="connsiteY63" fmla="*/ 914400 h 958850"/>
              <a:gd name="connsiteX64" fmla="*/ 774700 w 1586008"/>
              <a:gd name="connsiteY64" fmla="*/ 901700 h 958850"/>
              <a:gd name="connsiteX65" fmla="*/ 736600 w 1586008"/>
              <a:gd name="connsiteY65" fmla="*/ 889000 h 958850"/>
              <a:gd name="connsiteX66" fmla="*/ 717550 w 1586008"/>
              <a:gd name="connsiteY66" fmla="*/ 882650 h 958850"/>
              <a:gd name="connsiteX67" fmla="*/ 654050 w 1586008"/>
              <a:gd name="connsiteY67" fmla="*/ 876300 h 958850"/>
              <a:gd name="connsiteX68" fmla="*/ 469900 w 1586008"/>
              <a:gd name="connsiteY68" fmla="*/ 882650 h 958850"/>
              <a:gd name="connsiteX69" fmla="*/ 450850 w 1586008"/>
              <a:gd name="connsiteY69" fmla="*/ 889000 h 958850"/>
              <a:gd name="connsiteX70" fmla="*/ 425450 w 1586008"/>
              <a:gd name="connsiteY70" fmla="*/ 895350 h 958850"/>
              <a:gd name="connsiteX71" fmla="*/ 323850 w 1586008"/>
              <a:gd name="connsiteY71" fmla="*/ 908050 h 958850"/>
              <a:gd name="connsiteX72" fmla="*/ 285750 w 1586008"/>
              <a:gd name="connsiteY72" fmla="*/ 914400 h 958850"/>
              <a:gd name="connsiteX73" fmla="*/ 254000 w 1586008"/>
              <a:gd name="connsiteY73" fmla="*/ 958850 h 958850"/>
              <a:gd name="connsiteX74" fmla="*/ 196850 w 1586008"/>
              <a:gd name="connsiteY74" fmla="*/ 952500 h 958850"/>
              <a:gd name="connsiteX75" fmla="*/ 177800 w 1586008"/>
              <a:gd name="connsiteY75" fmla="*/ 939800 h 958850"/>
              <a:gd name="connsiteX76" fmla="*/ 152400 w 1586008"/>
              <a:gd name="connsiteY76" fmla="*/ 933450 h 958850"/>
              <a:gd name="connsiteX77" fmla="*/ 114300 w 1586008"/>
              <a:gd name="connsiteY77" fmla="*/ 895350 h 958850"/>
              <a:gd name="connsiteX78" fmla="*/ 101600 w 1586008"/>
              <a:gd name="connsiteY78" fmla="*/ 876300 h 958850"/>
              <a:gd name="connsiteX79" fmla="*/ 82550 w 1586008"/>
              <a:gd name="connsiteY79" fmla="*/ 869950 h 958850"/>
              <a:gd name="connsiteX80" fmla="*/ 69850 w 1586008"/>
              <a:gd name="connsiteY80" fmla="*/ 850900 h 958850"/>
              <a:gd name="connsiteX81" fmla="*/ 95250 w 1586008"/>
              <a:gd name="connsiteY81" fmla="*/ 844550 h 958850"/>
              <a:gd name="connsiteX82" fmla="*/ 133350 w 1586008"/>
              <a:gd name="connsiteY82" fmla="*/ 831850 h 958850"/>
              <a:gd name="connsiteX83" fmla="*/ 139700 w 1586008"/>
              <a:gd name="connsiteY83" fmla="*/ 812800 h 958850"/>
              <a:gd name="connsiteX84" fmla="*/ 120650 w 1586008"/>
              <a:gd name="connsiteY84" fmla="*/ 774700 h 958850"/>
              <a:gd name="connsiteX85" fmla="*/ 146050 w 1586008"/>
              <a:gd name="connsiteY85" fmla="*/ 723900 h 958850"/>
              <a:gd name="connsiteX86" fmla="*/ 184150 w 1586008"/>
              <a:gd name="connsiteY86" fmla="*/ 711200 h 958850"/>
              <a:gd name="connsiteX87" fmla="*/ 184150 w 1586008"/>
              <a:gd name="connsiteY87" fmla="*/ 546100 h 958850"/>
              <a:gd name="connsiteX88" fmla="*/ 177800 w 1586008"/>
              <a:gd name="connsiteY88" fmla="*/ 508000 h 958850"/>
              <a:gd name="connsiteX89" fmla="*/ 152400 w 1586008"/>
              <a:gd name="connsiteY89" fmla="*/ 469900 h 958850"/>
              <a:gd name="connsiteX90" fmla="*/ 139700 w 1586008"/>
              <a:gd name="connsiteY90" fmla="*/ 431800 h 958850"/>
              <a:gd name="connsiteX91" fmla="*/ 133350 w 1586008"/>
              <a:gd name="connsiteY91" fmla="*/ 368300 h 958850"/>
              <a:gd name="connsiteX92" fmla="*/ 120650 w 1586008"/>
              <a:gd name="connsiteY92" fmla="*/ 349250 h 958850"/>
              <a:gd name="connsiteX93" fmla="*/ 82550 w 1586008"/>
              <a:gd name="connsiteY93" fmla="*/ 311150 h 958850"/>
              <a:gd name="connsiteX94" fmla="*/ 69850 w 1586008"/>
              <a:gd name="connsiteY94" fmla="*/ 285750 h 958850"/>
              <a:gd name="connsiteX95" fmla="*/ 63500 w 1586008"/>
              <a:gd name="connsiteY95" fmla="*/ 266700 h 958850"/>
              <a:gd name="connsiteX96" fmla="*/ 44450 w 1586008"/>
              <a:gd name="connsiteY96" fmla="*/ 247650 h 958850"/>
              <a:gd name="connsiteX97" fmla="*/ 25400 w 1586008"/>
              <a:gd name="connsiteY97" fmla="*/ 209550 h 958850"/>
              <a:gd name="connsiteX98" fmla="*/ 12700 w 1586008"/>
              <a:gd name="connsiteY98" fmla="*/ 184150 h 958850"/>
              <a:gd name="connsiteX99" fmla="*/ 0 w 1586008"/>
              <a:gd name="connsiteY99" fmla="*/ 146050 h 958850"/>
              <a:gd name="connsiteX100" fmla="*/ 6350 w 1586008"/>
              <a:gd name="connsiteY100" fmla="*/ 127000 h 958850"/>
              <a:gd name="connsiteX101" fmla="*/ 31750 w 1586008"/>
              <a:gd name="connsiteY101" fmla="*/ 120650 h 958850"/>
              <a:gd name="connsiteX102" fmla="*/ 69850 w 1586008"/>
              <a:gd name="connsiteY102" fmla="*/ 114300 h 958850"/>
              <a:gd name="connsiteX103" fmla="*/ 76200 w 1586008"/>
              <a:gd name="connsiteY103" fmla="*/ 95250 h 958850"/>
              <a:gd name="connsiteX104" fmla="*/ 82550 w 1586008"/>
              <a:gd name="connsiteY104" fmla="*/ 50800 h 958850"/>
              <a:gd name="connsiteX105" fmla="*/ 101600 w 1586008"/>
              <a:gd name="connsiteY105" fmla="*/ 44450 h 958850"/>
              <a:gd name="connsiteX106" fmla="*/ 139700 w 1586008"/>
              <a:gd name="connsiteY106" fmla="*/ 4445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586008" h="958850">
                <a:moveTo>
                  <a:pt x="19050" y="88900"/>
                </a:moveTo>
                <a:cubicBezTo>
                  <a:pt x="25400" y="84667"/>
                  <a:pt x="31126" y="79300"/>
                  <a:pt x="38100" y="76200"/>
                </a:cubicBezTo>
                <a:cubicBezTo>
                  <a:pt x="50333" y="70763"/>
                  <a:pt x="76200" y="63500"/>
                  <a:pt x="76200" y="63500"/>
                </a:cubicBezTo>
                <a:cubicBezTo>
                  <a:pt x="87792" y="54806"/>
                  <a:pt x="130319" y="22177"/>
                  <a:pt x="139700" y="19050"/>
                </a:cubicBezTo>
                <a:lnTo>
                  <a:pt x="177800" y="6350"/>
                </a:lnTo>
                <a:lnTo>
                  <a:pt x="196850" y="0"/>
                </a:lnTo>
                <a:cubicBezTo>
                  <a:pt x="264583" y="2117"/>
                  <a:pt x="332284" y="6350"/>
                  <a:pt x="400050" y="6350"/>
                </a:cubicBezTo>
                <a:cubicBezTo>
                  <a:pt x="419217" y="6350"/>
                  <a:pt x="438033" y="0"/>
                  <a:pt x="457200" y="0"/>
                </a:cubicBezTo>
                <a:cubicBezTo>
                  <a:pt x="556706" y="0"/>
                  <a:pt x="656167" y="4233"/>
                  <a:pt x="755650" y="6350"/>
                </a:cubicBezTo>
                <a:cubicBezTo>
                  <a:pt x="789180" y="17527"/>
                  <a:pt x="770987" y="7131"/>
                  <a:pt x="800100" y="50800"/>
                </a:cubicBezTo>
                <a:lnTo>
                  <a:pt x="812800" y="69850"/>
                </a:lnTo>
                <a:cubicBezTo>
                  <a:pt x="817944" y="90425"/>
                  <a:pt x="818489" y="106571"/>
                  <a:pt x="838200" y="120650"/>
                </a:cubicBezTo>
                <a:cubicBezTo>
                  <a:pt x="845302" y="125723"/>
                  <a:pt x="855133" y="124883"/>
                  <a:pt x="863600" y="127000"/>
                </a:cubicBezTo>
                <a:cubicBezTo>
                  <a:pt x="918195" y="163396"/>
                  <a:pt x="849120" y="119760"/>
                  <a:pt x="901700" y="146050"/>
                </a:cubicBezTo>
                <a:cubicBezTo>
                  <a:pt x="908526" y="149463"/>
                  <a:pt x="913924" y="155337"/>
                  <a:pt x="920750" y="158750"/>
                </a:cubicBezTo>
                <a:cubicBezTo>
                  <a:pt x="926737" y="161743"/>
                  <a:pt x="933648" y="162463"/>
                  <a:pt x="939800" y="165100"/>
                </a:cubicBezTo>
                <a:cubicBezTo>
                  <a:pt x="948501" y="168829"/>
                  <a:pt x="956499" y="174071"/>
                  <a:pt x="965200" y="177800"/>
                </a:cubicBezTo>
                <a:cubicBezTo>
                  <a:pt x="995616" y="190835"/>
                  <a:pt x="1007072" y="183291"/>
                  <a:pt x="1047750" y="196850"/>
                </a:cubicBezTo>
                <a:cubicBezTo>
                  <a:pt x="1075079" y="205960"/>
                  <a:pt x="1060306" y="201577"/>
                  <a:pt x="1092200" y="209550"/>
                </a:cubicBezTo>
                <a:cubicBezTo>
                  <a:pt x="1098550" y="213783"/>
                  <a:pt x="1104276" y="219150"/>
                  <a:pt x="1111250" y="222250"/>
                </a:cubicBezTo>
                <a:cubicBezTo>
                  <a:pt x="1123483" y="227687"/>
                  <a:pt x="1136650" y="230717"/>
                  <a:pt x="1149350" y="234950"/>
                </a:cubicBezTo>
                <a:lnTo>
                  <a:pt x="1168400" y="241300"/>
                </a:lnTo>
                <a:cubicBezTo>
                  <a:pt x="1174750" y="243417"/>
                  <a:pt x="1180886" y="246337"/>
                  <a:pt x="1187450" y="247650"/>
                </a:cubicBezTo>
                <a:cubicBezTo>
                  <a:pt x="1198033" y="249767"/>
                  <a:pt x="1208729" y="251382"/>
                  <a:pt x="1219200" y="254000"/>
                </a:cubicBezTo>
                <a:cubicBezTo>
                  <a:pt x="1225694" y="255623"/>
                  <a:pt x="1231686" y="259037"/>
                  <a:pt x="1238250" y="260350"/>
                </a:cubicBezTo>
                <a:cubicBezTo>
                  <a:pt x="1263500" y="265400"/>
                  <a:pt x="1290021" y="264907"/>
                  <a:pt x="1314450" y="273050"/>
                </a:cubicBezTo>
                <a:cubicBezTo>
                  <a:pt x="1320800" y="275167"/>
                  <a:pt x="1327064" y="277561"/>
                  <a:pt x="1333500" y="279400"/>
                </a:cubicBezTo>
                <a:cubicBezTo>
                  <a:pt x="1342995" y="282113"/>
                  <a:pt x="1367800" y="287025"/>
                  <a:pt x="1377950" y="292100"/>
                </a:cubicBezTo>
                <a:cubicBezTo>
                  <a:pt x="1419501" y="312875"/>
                  <a:pt x="1373919" y="295763"/>
                  <a:pt x="1416050" y="323850"/>
                </a:cubicBezTo>
                <a:cubicBezTo>
                  <a:pt x="1421619" y="327563"/>
                  <a:pt x="1428750" y="328083"/>
                  <a:pt x="1435100" y="330200"/>
                </a:cubicBezTo>
                <a:cubicBezTo>
                  <a:pt x="1441450" y="336550"/>
                  <a:pt x="1449169" y="341778"/>
                  <a:pt x="1454150" y="349250"/>
                </a:cubicBezTo>
                <a:cubicBezTo>
                  <a:pt x="1464766" y="365175"/>
                  <a:pt x="1460437" y="383286"/>
                  <a:pt x="1454150" y="400050"/>
                </a:cubicBezTo>
                <a:cubicBezTo>
                  <a:pt x="1451470" y="407196"/>
                  <a:pt x="1444863" y="412274"/>
                  <a:pt x="1441450" y="419100"/>
                </a:cubicBezTo>
                <a:cubicBezTo>
                  <a:pt x="1438457" y="425087"/>
                  <a:pt x="1437217" y="431800"/>
                  <a:pt x="1435100" y="438150"/>
                </a:cubicBezTo>
                <a:cubicBezTo>
                  <a:pt x="1441450" y="444500"/>
                  <a:pt x="1448401" y="450301"/>
                  <a:pt x="1454150" y="457200"/>
                </a:cubicBezTo>
                <a:cubicBezTo>
                  <a:pt x="1459036" y="463063"/>
                  <a:pt x="1461454" y="470854"/>
                  <a:pt x="1466850" y="476250"/>
                </a:cubicBezTo>
                <a:cubicBezTo>
                  <a:pt x="1472246" y="481646"/>
                  <a:pt x="1479550" y="484717"/>
                  <a:pt x="1485900" y="488950"/>
                </a:cubicBezTo>
                <a:cubicBezTo>
                  <a:pt x="1497189" y="505883"/>
                  <a:pt x="1500726" y="513887"/>
                  <a:pt x="1517650" y="527050"/>
                </a:cubicBezTo>
                <a:cubicBezTo>
                  <a:pt x="1586008" y="580217"/>
                  <a:pt x="1531551" y="528251"/>
                  <a:pt x="1574800" y="571500"/>
                </a:cubicBezTo>
                <a:cubicBezTo>
                  <a:pt x="1576917" y="577850"/>
                  <a:pt x="1581150" y="583857"/>
                  <a:pt x="1581150" y="590550"/>
                </a:cubicBezTo>
                <a:cubicBezTo>
                  <a:pt x="1581150" y="620390"/>
                  <a:pt x="1584049" y="651151"/>
                  <a:pt x="1562100" y="673100"/>
                </a:cubicBezTo>
                <a:cubicBezTo>
                  <a:pt x="1554616" y="680584"/>
                  <a:pt x="1545889" y="686899"/>
                  <a:pt x="1536700" y="692150"/>
                </a:cubicBezTo>
                <a:cubicBezTo>
                  <a:pt x="1530888" y="695471"/>
                  <a:pt x="1523637" y="695507"/>
                  <a:pt x="1517650" y="698500"/>
                </a:cubicBezTo>
                <a:cubicBezTo>
                  <a:pt x="1510824" y="701913"/>
                  <a:pt x="1504810" y="706764"/>
                  <a:pt x="1498600" y="711200"/>
                </a:cubicBezTo>
                <a:cubicBezTo>
                  <a:pt x="1489988" y="717351"/>
                  <a:pt x="1482666" y="725517"/>
                  <a:pt x="1473200" y="730250"/>
                </a:cubicBezTo>
                <a:cubicBezTo>
                  <a:pt x="1465394" y="734153"/>
                  <a:pt x="1456159" y="734092"/>
                  <a:pt x="1447800" y="736600"/>
                </a:cubicBezTo>
                <a:lnTo>
                  <a:pt x="1390650" y="755650"/>
                </a:lnTo>
                <a:cubicBezTo>
                  <a:pt x="1384300" y="757767"/>
                  <a:pt x="1377169" y="758287"/>
                  <a:pt x="1371600" y="762000"/>
                </a:cubicBezTo>
                <a:cubicBezTo>
                  <a:pt x="1341411" y="782126"/>
                  <a:pt x="1359790" y="772287"/>
                  <a:pt x="1314450" y="787400"/>
                </a:cubicBezTo>
                <a:lnTo>
                  <a:pt x="1295400" y="793750"/>
                </a:lnTo>
                <a:cubicBezTo>
                  <a:pt x="1289050" y="795867"/>
                  <a:pt x="1282337" y="797107"/>
                  <a:pt x="1276350" y="800100"/>
                </a:cubicBezTo>
                <a:cubicBezTo>
                  <a:pt x="1267883" y="804333"/>
                  <a:pt x="1260133" y="810504"/>
                  <a:pt x="1250950" y="812800"/>
                </a:cubicBezTo>
                <a:cubicBezTo>
                  <a:pt x="1225968" y="819045"/>
                  <a:pt x="1174750" y="825500"/>
                  <a:pt x="1174750" y="825500"/>
                </a:cubicBezTo>
                <a:cubicBezTo>
                  <a:pt x="1166283" y="829733"/>
                  <a:pt x="1157053" y="832698"/>
                  <a:pt x="1149350" y="838200"/>
                </a:cubicBezTo>
                <a:cubicBezTo>
                  <a:pt x="1142042" y="843420"/>
                  <a:pt x="1137199" y="851501"/>
                  <a:pt x="1130300" y="857250"/>
                </a:cubicBezTo>
                <a:cubicBezTo>
                  <a:pt x="1124437" y="862136"/>
                  <a:pt x="1117600" y="865717"/>
                  <a:pt x="1111250" y="869950"/>
                </a:cubicBezTo>
                <a:cubicBezTo>
                  <a:pt x="1095289" y="917833"/>
                  <a:pt x="1118676" y="860668"/>
                  <a:pt x="1085850" y="901700"/>
                </a:cubicBezTo>
                <a:cubicBezTo>
                  <a:pt x="1081669" y="906927"/>
                  <a:pt x="1083213" y="915181"/>
                  <a:pt x="1079500" y="920750"/>
                </a:cubicBezTo>
                <a:cubicBezTo>
                  <a:pt x="1074519" y="928222"/>
                  <a:pt x="1067922" y="934819"/>
                  <a:pt x="1060450" y="939800"/>
                </a:cubicBezTo>
                <a:cubicBezTo>
                  <a:pt x="1048359" y="947860"/>
                  <a:pt x="1000714" y="951962"/>
                  <a:pt x="996950" y="952500"/>
                </a:cubicBezTo>
                <a:cubicBezTo>
                  <a:pt x="975783" y="950383"/>
                  <a:pt x="954508" y="949158"/>
                  <a:pt x="933450" y="946150"/>
                </a:cubicBezTo>
                <a:cubicBezTo>
                  <a:pt x="924810" y="944916"/>
                  <a:pt x="916569" y="941693"/>
                  <a:pt x="908050" y="939800"/>
                </a:cubicBezTo>
                <a:cubicBezTo>
                  <a:pt x="820906" y="920435"/>
                  <a:pt x="916822" y="944121"/>
                  <a:pt x="857250" y="927100"/>
                </a:cubicBezTo>
                <a:cubicBezTo>
                  <a:pt x="830726" y="919522"/>
                  <a:pt x="823689" y="919390"/>
                  <a:pt x="793750" y="914400"/>
                </a:cubicBezTo>
                <a:cubicBezTo>
                  <a:pt x="787400" y="910167"/>
                  <a:pt x="781674" y="904800"/>
                  <a:pt x="774700" y="901700"/>
                </a:cubicBezTo>
                <a:cubicBezTo>
                  <a:pt x="762467" y="896263"/>
                  <a:pt x="749300" y="893233"/>
                  <a:pt x="736600" y="889000"/>
                </a:cubicBezTo>
                <a:cubicBezTo>
                  <a:pt x="730250" y="886883"/>
                  <a:pt x="724210" y="883316"/>
                  <a:pt x="717550" y="882650"/>
                </a:cubicBezTo>
                <a:lnTo>
                  <a:pt x="654050" y="876300"/>
                </a:lnTo>
                <a:cubicBezTo>
                  <a:pt x="592667" y="878417"/>
                  <a:pt x="531200" y="878819"/>
                  <a:pt x="469900" y="882650"/>
                </a:cubicBezTo>
                <a:cubicBezTo>
                  <a:pt x="463220" y="883068"/>
                  <a:pt x="457286" y="887161"/>
                  <a:pt x="450850" y="889000"/>
                </a:cubicBezTo>
                <a:cubicBezTo>
                  <a:pt x="442459" y="891398"/>
                  <a:pt x="434036" y="893789"/>
                  <a:pt x="425450" y="895350"/>
                </a:cubicBezTo>
                <a:cubicBezTo>
                  <a:pt x="387214" y="902302"/>
                  <a:pt x="363619" y="902748"/>
                  <a:pt x="323850" y="908050"/>
                </a:cubicBezTo>
                <a:cubicBezTo>
                  <a:pt x="311088" y="909752"/>
                  <a:pt x="298450" y="912283"/>
                  <a:pt x="285750" y="914400"/>
                </a:cubicBezTo>
                <a:cubicBezTo>
                  <a:pt x="270933" y="958850"/>
                  <a:pt x="285750" y="948267"/>
                  <a:pt x="254000" y="958850"/>
                </a:cubicBezTo>
                <a:cubicBezTo>
                  <a:pt x="234950" y="956733"/>
                  <a:pt x="215445" y="957149"/>
                  <a:pt x="196850" y="952500"/>
                </a:cubicBezTo>
                <a:cubicBezTo>
                  <a:pt x="189446" y="950649"/>
                  <a:pt x="184815" y="942806"/>
                  <a:pt x="177800" y="939800"/>
                </a:cubicBezTo>
                <a:cubicBezTo>
                  <a:pt x="169778" y="936362"/>
                  <a:pt x="160867" y="935567"/>
                  <a:pt x="152400" y="933450"/>
                </a:cubicBezTo>
                <a:cubicBezTo>
                  <a:pt x="139700" y="920750"/>
                  <a:pt x="124263" y="910294"/>
                  <a:pt x="114300" y="895350"/>
                </a:cubicBezTo>
                <a:cubicBezTo>
                  <a:pt x="110067" y="889000"/>
                  <a:pt x="107559" y="881068"/>
                  <a:pt x="101600" y="876300"/>
                </a:cubicBezTo>
                <a:cubicBezTo>
                  <a:pt x="96373" y="872119"/>
                  <a:pt x="88900" y="872067"/>
                  <a:pt x="82550" y="869950"/>
                </a:cubicBezTo>
                <a:cubicBezTo>
                  <a:pt x="78317" y="863600"/>
                  <a:pt x="66437" y="857726"/>
                  <a:pt x="69850" y="850900"/>
                </a:cubicBezTo>
                <a:cubicBezTo>
                  <a:pt x="73753" y="843094"/>
                  <a:pt x="86891" y="847058"/>
                  <a:pt x="95250" y="844550"/>
                </a:cubicBezTo>
                <a:cubicBezTo>
                  <a:pt x="108072" y="840703"/>
                  <a:pt x="133350" y="831850"/>
                  <a:pt x="133350" y="831850"/>
                </a:cubicBezTo>
                <a:cubicBezTo>
                  <a:pt x="135467" y="825500"/>
                  <a:pt x="139700" y="819493"/>
                  <a:pt x="139700" y="812800"/>
                </a:cubicBezTo>
                <a:cubicBezTo>
                  <a:pt x="139700" y="799655"/>
                  <a:pt x="127071" y="784332"/>
                  <a:pt x="120650" y="774700"/>
                </a:cubicBezTo>
                <a:cubicBezTo>
                  <a:pt x="126246" y="741123"/>
                  <a:pt x="117478" y="736599"/>
                  <a:pt x="146050" y="723900"/>
                </a:cubicBezTo>
                <a:cubicBezTo>
                  <a:pt x="158283" y="718463"/>
                  <a:pt x="184150" y="711200"/>
                  <a:pt x="184150" y="711200"/>
                </a:cubicBezTo>
                <a:cubicBezTo>
                  <a:pt x="205467" y="647250"/>
                  <a:pt x="194016" y="689161"/>
                  <a:pt x="184150" y="546100"/>
                </a:cubicBezTo>
                <a:cubicBezTo>
                  <a:pt x="183264" y="533255"/>
                  <a:pt x="182752" y="519885"/>
                  <a:pt x="177800" y="508000"/>
                </a:cubicBezTo>
                <a:cubicBezTo>
                  <a:pt x="171929" y="493911"/>
                  <a:pt x="157227" y="484380"/>
                  <a:pt x="152400" y="469900"/>
                </a:cubicBezTo>
                <a:lnTo>
                  <a:pt x="139700" y="431800"/>
                </a:lnTo>
                <a:cubicBezTo>
                  <a:pt x="137583" y="410633"/>
                  <a:pt x="138133" y="389027"/>
                  <a:pt x="133350" y="368300"/>
                </a:cubicBezTo>
                <a:cubicBezTo>
                  <a:pt x="131634" y="360864"/>
                  <a:pt x="125720" y="354954"/>
                  <a:pt x="120650" y="349250"/>
                </a:cubicBezTo>
                <a:cubicBezTo>
                  <a:pt x="108718" y="335826"/>
                  <a:pt x="90582" y="327214"/>
                  <a:pt x="82550" y="311150"/>
                </a:cubicBezTo>
                <a:cubicBezTo>
                  <a:pt x="78317" y="302683"/>
                  <a:pt x="73579" y="294451"/>
                  <a:pt x="69850" y="285750"/>
                </a:cubicBezTo>
                <a:cubicBezTo>
                  <a:pt x="67213" y="279598"/>
                  <a:pt x="67213" y="272269"/>
                  <a:pt x="63500" y="266700"/>
                </a:cubicBezTo>
                <a:cubicBezTo>
                  <a:pt x="58519" y="259228"/>
                  <a:pt x="50199" y="254549"/>
                  <a:pt x="44450" y="247650"/>
                </a:cubicBezTo>
                <a:cubicBezTo>
                  <a:pt x="26504" y="226115"/>
                  <a:pt x="35508" y="233135"/>
                  <a:pt x="25400" y="209550"/>
                </a:cubicBezTo>
                <a:cubicBezTo>
                  <a:pt x="21671" y="200849"/>
                  <a:pt x="16216" y="192939"/>
                  <a:pt x="12700" y="184150"/>
                </a:cubicBezTo>
                <a:cubicBezTo>
                  <a:pt x="7728" y="171721"/>
                  <a:pt x="0" y="146050"/>
                  <a:pt x="0" y="146050"/>
                </a:cubicBezTo>
                <a:cubicBezTo>
                  <a:pt x="2117" y="139700"/>
                  <a:pt x="1123" y="131181"/>
                  <a:pt x="6350" y="127000"/>
                </a:cubicBezTo>
                <a:cubicBezTo>
                  <a:pt x="13165" y="121548"/>
                  <a:pt x="23192" y="122362"/>
                  <a:pt x="31750" y="120650"/>
                </a:cubicBezTo>
                <a:cubicBezTo>
                  <a:pt x="44375" y="118125"/>
                  <a:pt x="57150" y="116417"/>
                  <a:pt x="69850" y="114300"/>
                </a:cubicBezTo>
                <a:cubicBezTo>
                  <a:pt x="71967" y="107950"/>
                  <a:pt x="74887" y="101814"/>
                  <a:pt x="76200" y="95250"/>
                </a:cubicBezTo>
                <a:cubicBezTo>
                  <a:pt x="79135" y="80574"/>
                  <a:pt x="75857" y="64187"/>
                  <a:pt x="82550" y="50800"/>
                </a:cubicBezTo>
                <a:cubicBezTo>
                  <a:pt x="85543" y="44813"/>
                  <a:pt x="94947" y="45189"/>
                  <a:pt x="101600" y="44450"/>
                </a:cubicBezTo>
                <a:cubicBezTo>
                  <a:pt x="114222" y="43048"/>
                  <a:pt x="127000" y="44450"/>
                  <a:pt x="139700" y="44450"/>
                </a:cubicBezTo>
              </a:path>
            </a:pathLst>
          </a:cu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2" name="TextBox 61"/>
          <p:cNvSpPr txBox="1">
            <a:spLocks noChangeArrowheads="1"/>
          </p:cNvSpPr>
          <p:nvPr/>
        </p:nvSpPr>
        <p:spPr bwMode="auto">
          <a:xfrm>
            <a:off x="6976144" y="2060159"/>
            <a:ext cx="1241469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Пестовский</a:t>
            </a:r>
            <a:endParaRPr lang="ru-RU" dirty="0"/>
          </a:p>
        </p:txBody>
      </p:sp>
      <p:sp>
        <p:nvSpPr>
          <p:cNvPr id="198" name="TextBox 60"/>
          <p:cNvSpPr txBox="1">
            <a:spLocks noChangeArrowheads="1"/>
          </p:cNvSpPr>
          <p:nvPr/>
        </p:nvSpPr>
        <p:spPr bwMode="auto">
          <a:xfrm>
            <a:off x="6075265" y="2597474"/>
            <a:ext cx="1277007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err="1"/>
              <a:t>Мошенской</a:t>
            </a:r>
            <a:endParaRPr lang="ru-RU" dirty="0"/>
          </a:p>
        </p:txBody>
      </p:sp>
      <p:sp>
        <p:nvSpPr>
          <p:cNvPr id="742" name="Прямоугольник 741"/>
          <p:cNvSpPr/>
          <p:nvPr/>
        </p:nvSpPr>
        <p:spPr>
          <a:xfrm>
            <a:off x="6711520" y="2407615"/>
            <a:ext cx="718703" cy="1719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962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239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" name="Text Box 97"/>
          <p:cNvSpPr txBox="1">
            <a:spLocks noChangeArrowheads="1"/>
          </p:cNvSpPr>
          <p:nvPr/>
        </p:nvSpPr>
        <p:spPr bwMode="auto">
          <a:xfrm>
            <a:off x="5377550" y="3936016"/>
            <a:ext cx="1568207" cy="23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5" rIns="127985" bIns="63995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700">
                <a:solidFill>
                  <a:srgbClr val="000000"/>
                </a:solidFill>
                <a:latin typeface="Times New Roman" pitchFamily="18" charset="0"/>
              </a:rPr>
              <a:t>- Район</a:t>
            </a:r>
            <a:endParaRPr lang="ru-RU" altLang="ru-RU" sz="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02" name="Группа 501"/>
          <p:cNvGrpSpPr/>
          <p:nvPr/>
        </p:nvGrpSpPr>
        <p:grpSpPr>
          <a:xfrm>
            <a:off x="7185334" y="3272295"/>
            <a:ext cx="2237048" cy="1837425"/>
            <a:chOff x="9401428" y="4363065"/>
            <a:chExt cx="2982730" cy="2449902"/>
          </a:xfrm>
        </p:grpSpPr>
        <p:grpSp>
          <p:nvGrpSpPr>
            <p:cNvPr id="575" name="Группа 1145"/>
            <p:cNvGrpSpPr/>
            <p:nvPr/>
          </p:nvGrpSpPr>
          <p:grpSpPr>
            <a:xfrm>
              <a:off x="9401428" y="4363065"/>
              <a:ext cx="2982730" cy="2449902"/>
              <a:chOff x="6759625" y="5388514"/>
              <a:chExt cx="2429202" cy="1451665"/>
            </a:xfrm>
          </p:grpSpPr>
          <p:sp>
            <p:nvSpPr>
              <p:cNvPr id="673" name="Rectangle 93"/>
              <p:cNvSpPr>
                <a:spLocks noChangeArrowheads="1"/>
              </p:cNvSpPr>
              <p:nvPr/>
            </p:nvSpPr>
            <p:spPr bwMode="auto">
              <a:xfrm>
                <a:off x="6759625" y="5408451"/>
                <a:ext cx="2096871" cy="14317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5" name="Text Box 97"/>
              <p:cNvSpPr txBox="1">
                <a:spLocks noChangeArrowheads="1"/>
              </p:cNvSpPr>
              <p:nvPr/>
            </p:nvSpPr>
            <p:spPr bwMode="auto">
              <a:xfrm>
                <a:off x="7231005" y="5484607"/>
                <a:ext cx="1833906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</a:t>
                </a:r>
                <a:r>
                  <a:rPr lang="ru-RU" altLang="ru-RU" sz="675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прогноз </a:t>
                </a:r>
                <a:r>
                  <a:rPr lang="ru-RU" altLang="ru-RU" sz="675" b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нарушения ЛЭП</a:t>
                </a: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Text Box 97"/>
              <p:cNvSpPr txBox="1">
                <a:spLocks noChangeArrowheads="1"/>
              </p:cNvSpPr>
              <p:nvPr/>
            </p:nvSpPr>
            <p:spPr bwMode="auto">
              <a:xfrm>
                <a:off x="7117229" y="5388514"/>
                <a:ext cx="1606383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68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TextBox 10"/>
              <p:cNvSpPr txBox="1"/>
              <p:nvPr/>
            </p:nvSpPr>
            <p:spPr>
              <a:xfrm>
                <a:off x="6814224" y="6637475"/>
                <a:ext cx="919351" cy="155015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>
                    <a:solidFill>
                      <a:prstClr val="black"/>
                    </a:solidFill>
                  </a:rPr>
                  <a:t>Батецкий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Полилиния 683"/>
              <p:cNvSpPr/>
              <p:nvPr/>
            </p:nvSpPr>
            <p:spPr>
              <a:xfrm>
                <a:off x="6913438" y="5475632"/>
                <a:ext cx="324904" cy="204788"/>
              </a:xfrm>
              <a:custGeom>
                <a:avLst/>
                <a:gdLst>
                  <a:gd name="connsiteX0" fmla="*/ 42863 w 324905"/>
                  <a:gd name="connsiteY0" fmla="*/ 28575 h 204788"/>
                  <a:gd name="connsiteX1" fmla="*/ 47625 w 324905"/>
                  <a:gd name="connsiteY1" fmla="*/ 4763 h 204788"/>
                  <a:gd name="connsiteX2" fmla="*/ 61913 w 324905"/>
                  <a:gd name="connsiteY2" fmla="*/ 0 h 204788"/>
                  <a:gd name="connsiteX3" fmla="*/ 95250 w 324905"/>
                  <a:gd name="connsiteY3" fmla="*/ 4763 h 204788"/>
                  <a:gd name="connsiteX4" fmla="*/ 200025 w 324905"/>
                  <a:gd name="connsiteY4" fmla="*/ 9525 h 204788"/>
                  <a:gd name="connsiteX5" fmla="*/ 252413 w 324905"/>
                  <a:gd name="connsiteY5" fmla="*/ 14288 h 204788"/>
                  <a:gd name="connsiteX6" fmla="*/ 280988 w 324905"/>
                  <a:gd name="connsiteY6" fmla="*/ 23813 h 204788"/>
                  <a:gd name="connsiteX7" fmla="*/ 285750 w 324905"/>
                  <a:gd name="connsiteY7" fmla="*/ 52388 h 204788"/>
                  <a:gd name="connsiteX8" fmla="*/ 300038 w 324905"/>
                  <a:gd name="connsiteY8" fmla="*/ 57150 h 204788"/>
                  <a:gd name="connsiteX9" fmla="*/ 314325 w 324905"/>
                  <a:gd name="connsiteY9" fmla="*/ 66675 h 204788"/>
                  <a:gd name="connsiteX10" fmla="*/ 323850 w 324905"/>
                  <a:gd name="connsiteY10" fmla="*/ 80963 h 204788"/>
                  <a:gd name="connsiteX11" fmla="*/ 319088 w 324905"/>
                  <a:gd name="connsiteY11" fmla="*/ 180975 h 204788"/>
                  <a:gd name="connsiteX12" fmla="*/ 300038 w 324905"/>
                  <a:gd name="connsiteY12" fmla="*/ 185738 h 204788"/>
                  <a:gd name="connsiteX13" fmla="*/ 228600 w 324905"/>
                  <a:gd name="connsiteY13" fmla="*/ 190500 h 204788"/>
                  <a:gd name="connsiteX14" fmla="*/ 209550 w 324905"/>
                  <a:gd name="connsiteY14" fmla="*/ 195263 h 204788"/>
                  <a:gd name="connsiteX15" fmla="*/ 185738 w 324905"/>
                  <a:gd name="connsiteY15" fmla="*/ 200025 h 204788"/>
                  <a:gd name="connsiteX16" fmla="*/ 171450 w 324905"/>
                  <a:gd name="connsiteY16" fmla="*/ 204788 h 204788"/>
                  <a:gd name="connsiteX17" fmla="*/ 152400 w 324905"/>
                  <a:gd name="connsiteY17" fmla="*/ 190500 h 204788"/>
                  <a:gd name="connsiteX18" fmla="*/ 138113 w 324905"/>
                  <a:gd name="connsiteY18" fmla="*/ 180975 h 204788"/>
                  <a:gd name="connsiteX19" fmla="*/ 123825 w 324905"/>
                  <a:gd name="connsiteY19" fmla="*/ 166688 h 204788"/>
                  <a:gd name="connsiteX20" fmla="*/ 95250 w 324905"/>
                  <a:gd name="connsiteY20" fmla="*/ 152400 h 204788"/>
                  <a:gd name="connsiteX21" fmla="*/ 42863 w 324905"/>
                  <a:gd name="connsiteY21" fmla="*/ 147638 h 204788"/>
                  <a:gd name="connsiteX22" fmla="*/ 14288 w 324905"/>
                  <a:gd name="connsiteY22" fmla="*/ 133350 h 204788"/>
                  <a:gd name="connsiteX23" fmla="*/ 4763 w 324905"/>
                  <a:gd name="connsiteY23" fmla="*/ 119063 h 204788"/>
                  <a:gd name="connsiteX24" fmla="*/ 0 w 324905"/>
                  <a:gd name="connsiteY24" fmla="*/ 104775 h 204788"/>
                  <a:gd name="connsiteX25" fmla="*/ 19050 w 324905"/>
                  <a:gd name="connsiteY25" fmla="*/ 42863 h 204788"/>
                  <a:gd name="connsiteX26" fmla="*/ 42863 w 324905"/>
                  <a:gd name="connsiteY26" fmla="*/ 28575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4905" h="204788">
                    <a:moveTo>
                      <a:pt x="42863" y="28575"/>
                    </a:moveTo>
                    <a:cubicBezTo>
                      <a:pt x="44450" y="20638"/>
                      <a:pt x="43135" y="11498"/>
                      <a:pt x="47625" y="4763"/>
                    </a:cubicBezTo>
                    <a:cubicBezTo>
                      <a:pt x="50410" y="586"/>
                      <a:pt x="56893" y="0"/>
                      <a:pt x="61913" y="0"/>
                    </a:cubicBezTo>
                    <a:cubicBezTo>
                      <a:pt x="73138" y="0"/>
                      <a:pt x="84138" y="3175"/>
                      <a:pt x="95250" y="4763"/>
                    </a:cubicBezTo>
                    <a:cubicBezTo>
                      <a:pt x="147969" y="22336"/>
                      <a:pt x="113804" y="14914"/>
                      <a:pt x="200025" y="9525"/>
                    </a:cubicBezTo>
                    <a:cubicBezTo>
                      <a:pt x="217488" y="11113"/>
                      <a:pt x="235145" y="11241"/>
                      <a:pt x="252413" y="14288"/>
                    </a:cubicBezTo>
                    <a:cubicBezTo>
                      <a:pt x="262300" y="16033"/>
                      <a:pt x="280988" y="23813"/>
                      <a:pt x="280988" y="23813"/>
                    </a:cubicBezTo>
                    <a:cubicBezTo>
                      <a:pt x="282575" y="33338"/>
                      <a:pt x="280959" y="44004"/>
                      <a:pt x="285750" y="52388"/>
                    </a:cubicBezTo>
                    <a:cubicBezTo>
                      <a:pt x="288241" y="56747"/>
                      <a:pt x="295548" y="54905"/>
                      <a:pt x="300038" y="57150"/>
                    </a:cubicBezTo>
                    <a:cubicBezTo>
                      <a:pt x="305157" y="59710"/>
                      <a:pt x="309563" y="63500"/>
                      <a:pt x="314325" y="66675"/>
                    </a:cubicBezTo>
                    <a:cubicBezTo>
                      <a:pt x="317500" y="71438"/>
                      <a:pt x="323612" y="75244"/>
                      <a:pt x="323850" y="80963"/>
                    </a:cubicBezTo>
                    <a:cubicBezTo>
                      <a:pt x="325240" y="114309"/>
                      <a:pt x="326484" y="148430"/>
                      <a:pt x="319088" y="180975"/>
                    </a:cubicBezTo>
                    <a:cubicBezTo>
                      <a:pt x="317637" y="187358"/>
                      <a:pt x="306548" y="185053"/>
                      <a:pt x="300038" y="185738"/>
                    </a:cubicBezTo>
                    <a:cubicBezTo>
                      <a:pt x="276304" y="188236"/>
                      <a:pt x="252413" y="188913"/>
                      <a:pt x="228600" y="190500"/>
                    </a:cubicBezTo>
                    <a:cubicBezTo>
                      <a:pt x="222250" y="192088"/>
                      <a:pt x="215940" y="193843"/>
                      <a:pt x="209550" y="195263"/>
                    </a:cubicBezTo>
                    <a:cubicBezTo>
                      <a:pt x="201648" y="197019"/>
                      <a:pt x="193591" y="198062"/>
                      <a:pt x="185738" y="200025"/>
                    </a:cubicBezTo>
                    <a:cubicBezTo>
                      <a:pt x="180868" y="201243"/>
                      <a:pt x="176213" y="203200"/>
                      <a:pt x="171450" y="204788"/>
                    </a:cubicBezTo>
                    <a:cubicBezTo>
                      <a:pt x="165100" y="200025"/>
                      <a:pt x="158859" y="195114"/>
                      <a:pt x="152400" y="190500"/>
                    </a:cubicBezTo>
                    <a:cubicBezTo>
                      <a:pt x="147743" y="187173"/>
                      <a:pt x="142510" y="184639"/>
                      <a:pt x="138113" y="180975"/>
                    </a:cubicBezTo>
                    <a:cubicBezTo>
                      <a:pt x="132939" y="176663"/>
                      <a:pt x="128999" y="171000"/>
                      <a:pt x="123825" y="166688"/>
                    </a:cubicBezTo>
                    <a:cubicBezTo>
                      <a:pt x="116019" y="160183"/>
                      <a:pt x="105619" y="153881"/>
                      <a:pt x="95250" y="152400"/>
                    </a:cubicBezTo>
                    <a:cubicBezTo>
                      <a:pt x="77892" y="149920"/>
                      <a:pt x="60325" y="149225"/>
                      <a:pt x="42863" y="147638"/>
                    </a:cubicBezTo>
                    <a:cubicBezTo>
                      <a:pt x="31242" y="143764"/>
                      <a:pt x="23520" y="142582"/>
                      <a:pt x="14288" y="133350"/>
                    </a:cubicBezTo>
                    <a:cubicBezTo>
                      <a:pt x="10241" y="129303"/>
                      <a:pt x="7323" y="124182"/>
                      <a:pt x="4763" y="119063"/>
                    </a:cubicBezTo>
                    <a:cubicBezTo>
                      <a:pt x="2518" y="114573"/>
                      <a:pt x="1588" y="109538"/>
                      <a:pt x="0" y="104775"/>
                    </a:cubicBezTo>
                    <a:cubicBezTo>
                      <a:pt x="5433" y="50448"/>
                      <a:pt x="-6518" y="68431"/>
                      <a:pt x="19050" y="42863"/>
                    </a:cubicBezTo>
                    <a:lnTo>
                      <a:pt x="42863" y="285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5" name="Прямоугольник 684"/>
              <p:cNvSpPr/>
              <p:nvPr/>
            </p:nvSpPr>
            <p:spPr>
              <a:xfrm>
                <a:off x="6821544" y="6306192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687" name="Text Box 97"/>
              <p:cNvSpPr txBox="1">
                <a:spLocks noChangeArrowheads="1"/>
              </p:cNvSpPr>
              <p:nvPr/>
            </p:nvSpPr>
            <p:spPr bwMode="auto">
              <a:xfrm>
                <a:off x="7357748" y="6611002"/>
                <a:ext cx="1831079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688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6100266"/>
                <a:ext cx="1896493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689" name="Прямая соединительная линия 688"/>
              <p:cNvCxnSpPr/>
              <p:nvPr/>
            </p:nvCxnSpPr>
            <p:spPr>
              <a:xfrm>
                <a:off x="6955007" y="6195417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0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288440"/>
                <a:ext cx="1898652" cy="184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644" name="Прямоугольник 643"/>
            <p:cNvSpPr/>
            <p:nvPr/>
          </p:nvSpPr>
          <p:spPr>
            <a:xfrm>
              <a:off x="9477456" y="62771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159/10</a:t>
              </a:r>
            </a:p>
          </p:txBody>
        </p:sp>
        <p:sp>
          <p:nvSpPr>
            <p:cNvPr id="646" name="Text Box 97"/>
            <p:cNvSpPr txBox="1">
              <a:spLocks noChangeArrowheads="1"/>
            </p:cNvSpPr>
            <p:nvPr/>
          </p:nvSpPr>
          <p:spPr bwMode="auto">
            <a:xfrm>
              <a:off x="10063859" y="6194962"/>
              <a:ext cx="1648082" cy="31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691" name="Прямоугольник 690"/>
          <p:cNvSpPr/>
          <p:nvPr/>
        </p:nvSpPr>
        <p:spPr>
          <a:xfrm>
            <a:off x="2452350" y="1666320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16095/63287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2" name="Прямоугольник 691"/>
          <p:cNvSpPr/>
          <p:nvPr/>
        </p:nvSpPr>
        <p:spPr>
          <a:xfrm>
            <a:off x="1018111" y="1693382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5131/5051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5" name="Прямоугольник 694"/>
          <p:cNvSpPr/>
          <p:nvPr/>
        </p:nvSpPr>
        <p:spPr>
          <a:xfrm>
            <a:off x="5742686" y="2060197"/>
            <a:ext cx="642604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2097/62492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8" name="Прямоугольник 697"/>
          <p:cNvSpPr/>
          <p:nvPr/>
        </p:nvSpPr>
        <p:spPr>
          <a:xfrm>
            <a:off x="4622841" y="2892427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7634/22853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1" name="Прямоугольник 700"/>
          <p:cNvSpPr/>
          <p:nvPr/>
        </p:nvSpPr>
        <p:spPr>
          <a:xfrm>
            <a:off x="1348932" y="2923663"/>
            <a:ext cx="628645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2055/4511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4" name="Прямоугольник 703"/>
          <p:cNvSpPr/>
          <p:nvPr/>
        </p:nvSpPr>
        <p:spPr>
          <a:xfrm>
            <a:off x="3701990" y="3355700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5172/9976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5" name="Прямоугольник 704"/>
          <p:cNvSpPr/>
          <p:nvPr/>
        </p:nvSpPr>
        <p:spPr>
          <a:xfrm>
            <a:off x="3461904" y="2206726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662/11192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7" name="Прямоугольник 706"/>
          <p:cNvSpPr/>
          <p:nvPr/>
        </p:nvSpPr>
        <p:spPr>
          <a:xfrm>
            <a:off x="4847569" y="764140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7687/8294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8" name="Прямоугольник 707"/>
          <p:cNvSpPr/>
          <p:nvPr/>
        </p:nvSpPr>
        <p:spPr>
          <a:xfrm>
            <a:off x="3563078" y="1279489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9124/14154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0" name="Прямоугольник 709"/>
          <p:cNvSpPr/>
          <p:nvPr/>
        </p:nvSpPr>
        <p:spPr>
          <a:xfrm>
            <a:off x="3150860" y="3754878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2610/3893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3" name="Прямоугольник 712"/>
          <p:cNvSpPr/>
          <p:nvPr/>
        </p:nvSpPr>
        <p:spPr>
          <a:xfrm>
            <a:off x="6711518" y="2226198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3041/5952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6" name="Прямоугольник 715"/>
          <p:cNvSpPr/>
          <p:nvPr/>
        </p:nvSpPr>
        <p:spPr>
          <a:xfrm>
            <a:off x="4654658" y="1874996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11468/20224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2" name="Прямоугольник 721"/>
          <p:cNvSpPr/>
          <p:nvPr/>
        </p:nvSpPr>
        <p:spPr>
          <a:xfrm>
            <a:off x="2796808" y="2676239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3561/12222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8" name="Прямоугольник 727"/>
          <p:cNvSpPr/>
          <p:nvPr/>
        </p:nvSpPr>
        <p:spPr>
          <a:xfrm>
            <a:off x="1688141" y="3622171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2178/3689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34" name="TextBox 73"/>
          <p:cNvSpPr txBox="1">
            <a:spLocks noChangeArrowheads="1"/>
          </p:cNvSpPr>
          <p:nvPr/>
        </p:nvSpPr>
        <p:spPr bwMode="auto">
          <a:xfrm>
            <a:off x="835063" y="2658488"/>
            <a:ext cx="1151036" cy="2358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/>
              <a:t>Шимский</a:t>
            </a:r>
            <a:endParaRPr lang="ru-RU" dirty="0"/>
          </a:p>
        </p:txBody>
      </p:sp>
      <p:sp>
        <p:nvSpPr>
          <p:cNvPr id="731" name="Прямоугольник 730"/>
          <p:cNvSpPr/>
          <p:nvPr/>
        </p:nvSpPr>
        <p:spPr>
          <a:xfrm>
            <a:off x="334244" y="2758500"/>
            <a:ext cx="657888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9184/13180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0" name="Прямоугольник 739"/>
          <p:cNvSpPr/>
          <p:nvPr/>
        </p:nvSpPr>
        <p:spPr>
          <a:xfrm>
            <a:off x="6491496" y="1146464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7297/13720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3" name="Прямоугольник 742"/>
          <p:cNvSpPr/>
          <p:nvPr/>
        </p:nvSpPr>
        <p:spPr>
          <a:xfrm>
            <a:off x="2033439" y="3032037"/>
            <a:ext cx="662198" cy="17339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6166/41498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4" name="Прямоугольник 743"/>
          <p:cNvSpPr/>
          <p:nvPr/>
        </p:nvSpPr>
        <p:spPr>
          <a:xfrm>
            <a:off x="1829870" y="4281759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3121/5056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6" name="Прямоугольник 745"/>
          <p:cNvSpPr/>
          <p:nvPr/>
        </p:nvSpPr>
        <p:spPr>
          <a:xfrm>
            <a:off x="2915635" y="745776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3922/19568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7" name="Прямоугольник 746"/>
          <p:cNvSpPr/>
          <p:nvPr/>
        </p:nvSpPr>
        <p:spPr>
          <a:xfrm>
            <a:off x="971878" y="2313668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6736/10955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51" name="Прямоугольник 750"/>
          <p:cNvSpPr/>
          <p:nvPr/>
        </p:nvSpPr>
        <p:spPr>
          <a:xfrm>
            <a:off x="7200070" y="1898508"/>
            <a:ext cx="732039" cy="1750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1037</a:t>
            </a:r>
            <a:r>
              <a:rPr 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5" name="Прямоугольник 724"/>
          <p:cNvSpPr/>
          <p:nvPr/>
        </p:nvSpPr>
        <p:spPr>
          <a:xfrm>
            <a:off x="7206605" y="1715428"/>
            <a:ext cx="718200" cy="1809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675" kern="0" smtClean="0">
                <a:solidFill>
                  <a:prstClr val="black"/>
                </a:solidFill>
                <a:cs typeface="Times New Roman" panose="02020603050405020304" pitchFamily="18" charset="0"/>
              </a:rPr>
              <a:t>8650/19829</a:t>
            </a:r>
            <a:endParaRPr lang="ru-RU" sz="675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3" name="Text Box 2"/>
          <p:cNvSpPr txBox="1">
            <a:spLocks noChangeArrowheads="1"/>
          </p:cNvSpPr>
          <p:nvPr/>
        </p:nvSpPr>
        <p:spPr bwMode="auto">
          <a:xfrm>
            <a:off x="937" y="-2858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ИНФОРМАЦИОННЫЕ МАТЕРИАЛЫ СВЯЗАННЫЕ С НЕБЛАГОПРИЯТНЫМ </a:t>
            </a:r>
          </a:p>
          <a:p>
            <a:pPr>
              <a:defRPr/>
            </a:pPr>
            <a:r>
              <a:rPr lang="ru-RU" dirty="0"/>
              <a:t>ЯВЛЕНИЕМ НА ТЕРРИТОРИИ</a:t>
            </a:r>
            <a:r>
              <a:rPr lang="en-US" dirty="0"/>
              <a:t> </a:t>
            </a:r>
            <a:r>
              <a:rPr lang="ru-RU" dirty="0"/>
              <a:t>НОВГОРОДСКОЙ ОБЛАСТИ </a:t>
            </a:r>
          </a:p>
          <a:p>
            <a:pPr>
              <a:defRPr/>
            </a:pPr>
            <a:r>
              <a:rPr lang="ru-RU"/>
              <a:t>НА </a:t>
            </a:r>
            <a:r>
              <a:rPr lang="ru-RU" smtClean="0"/>
              <a:t>11.12.2020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801516" y="3139282"/>
            <a:ext cx="640131" cy="303872"/>
            <a:chOff x="4566538" y="-543782"/>
            <a:chExt cx="640131" cy="303872"/>
          </a:xfrm>
        </p:grpSpPr>
        <p:sp>
          <p:nvSpPr>
            <p:cNvPr id="719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6</a:t>
              </a:r>
              <a:endParaRPr lang="ru-RU" sz="1333" dirty="0"/>
            </a:p>
          </p:txBody>
        </p:sp>
        <p:sp>
          <p:nvSpPr>
            <p:cNvPr id="720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18</a:t>
              </a:r>
              <a:endParaRPr lang="ru-RU" sz="1333" dirty="0"/>
            </a:p>
          </p:txBody>
        </p:sp>
      </p:grpSp>
      <p:sp>
        <p:nvSpPr>
          <p:cNvPr id="726" name="TextBox 23"/>
          <p:cNvSpPr txBox="1"/>
          <p:nvPr/>
        </p:nvSpPr>
        <p:spPr>
          <a:xfrm>
            <a:off x="7309749" y="3611072"/>
            <a:ext cx="372409" cy="29745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333" dirty="0"/>
              <a:t>2</a:t>
            </a:r>
          </a:p>
        </p:txBody>
      </p:sp>
      <p:sp>
        <p:nvSpPr>
          <p:cNvPr id="723" name="TextBox 23"/>
          <p:cNvSpPr txBox="1"/>
          <p:nvPr/>
        </p:nvSpPr>
        <p:spPr>
          <a:xfrm>
            <a:off x="7307161" y="3806877"/>
            <a:ext cx="400382" cy="29745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333" dirty="0"/>
              <a:t>10</a:t>
            </a:r>
          </a:p>
        </p:txBody>
      </p:sp>
      <p:sp>
        <p:nvSpPr>
          <p:cNvPr id="729" name="Text Box 97"/>
          <p:cNvSpPr txBox="1">
            <a:spLocks noChangeArrowheads="1"/>
          </p:cNvSpPr>
          <p:nvPr/>
        </p:nvSpPr>
        <p:spPr bwMode="auto">
          <a:xfrm>
            <a:off x="7596878" y="3615236"/>
            <a:ext cx="1601485" cy="27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39" tIns="85321" rIns="170639" bIns="8532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732" name="Text Box 97"/>
          <p:cNvSpPr txBox="1">
            <a:spLocks noChangeArrowheads="1"/>
          </p:cNvSpPr>
          <p:nvPr/>
        </p:nvSpPr>
        <p:spPr bwMode="auto">
          <a:xfrm>
            <a:off x="7613181" y="3805479"/>
            <a:ext cx="1072043" cy="27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39" tIns="85321" rIns="170639" bIns="8532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grpSp>
        <p:nvGrpSpPr>
          <p:cNvPr id="735" name="Группа 734"/>
          <p:cNvGrpSpPr/>
          <p:nvPr/>
        </p:nvGrpSpPr>
        <p:grpSpPr>
          <a:xfrm>
            <a:off x="2482694" y="3532006"/>
            <a:ext cx="640131" cy="303872"/>
            <a:chOff x="4566538" y="-543782"/>
            <a:chExt cx="640131" cy="303872"/>
          </a:xfrm>
        </p:grpSpPr>
        <p:sp>
          <p:nvSpPr>
            <p:cNvPr id="737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5</a:t>
              </a:r>
            </a:p>
          </p:txBody>
        </p:sp>
        <p:sp>
          <p:nvSpPr>
            <p:cNvPr id="738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741" name="Группа 740"/>
          <p:cNvGrpSpPr/>
          <p:nvPr/>
        </p:nvGrpSpPr>
        <p:grpSpPr>
          <a:xfrm>
            <a:off x="5876240" y="1210437"/>
            <a:ext cx="640131" cy="303872"/>
            <a:chOff x="4566538" y="-543782"/>
            <a:chExt cx="640131" cy="303872"/>
          </a:xfrm>
        </p:grpSpPr>
        <p:sp>
          <p:nvSpPr>
            <p:cNvPr id="749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750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17</a:t>
              </a:r>
              <a:endParaRPr lang="ru-RU" sz="1333" dirty="0"/>
            </a:p>
          </p:txBody>
        </p:sp>
      </p:grpSp>
      <p:grpSp>
        <p:nvGrpSpPr>
          <p:cNvPr id="752" name="Группа 751"/>
          <p:cNvGrpSpPr/>
          <p:nvPr/>
        </p:nvGrpSpPr>
        <p:grpSpPr>
          <a:xfrm>
            <a:off x="2964479" y="4280305"/>
            <a:ext cx="640131" cy="303872"/>
            <a:chOff x="4566538" y="-543782"/>
            <a:chExt cx="640131" cy="303872"/>
          </a:xfrm>
        </p:grpSpPr>
        <p:sp>
          <p:nvSpPr>
            <p:cNvPr id="753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754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17</a:t>
              </a:r>
            </a:p>
          </p:txBody>
        </p:sp>
      </p:grpSp>
      <p:grpSp>
        <p:nvGrpSpPr>
          <p:cNvPr id="755" name="Группа 754"/>
          <p:cNvGrpSpPr/>
          <p:nvPr/>
        </p:nvGrpSpPr>
        <p:grpSpPr>
          <a:xfrm>
            <a:off x="3409333" y="3110560"/>
            <a:ext cx="640131" cy="303872"/>
            <a:chOff x="4566538" y="-543782"/>
            <a:chExt cx="640131" cy="303872"/>
          </a:xfrm>
        </p:grpSpPr>
        <p:sp>
          <p:nvSpPr>
            <p:cNvPr id="757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5</a:t>
              </a:r>
              <a:endParaRPr lang="ru-RU" sz="1333" dirty="0"/>
            </a:p>
          </p:txBody>
        </p:sp>
        <p:sp>
          <p:nvSpPr>
            <p:cNvPr id="758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17</a:t>
              </a:r>
              <a:endParaRPr lang="ru-RU" sz="1333" dirty="0"/>
            </a:p>
          </p:txBody>
        </p:sp>
      </p:grpSp>
      <p:grpSp>
        <p:nvGrpSpPr>
          <p:cNvPr id="759" name="Группа 758"/>
          <p:cNvGrpSpPr/>
          <p:nvPr/>
        </p:nvGrpSpPr>
        <p:grpSpPr>
          <a:xfrm>
            <a:off x="3726796" y="2702316"/>
            <a:ext cx="640131" cy="303872"/>
            <a:chOff x="4566538" y="-543782"/>
            <a:chExt cx="640131" cy="303872"/>
          </a:xfrm>
        </p:grpSpPr>
        <p:sp>
          <p:nvSpPr>
            <p:cNvPr id="760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761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762" name="Группа 761"/>
          <p:cNvGrpSpPr/>
          <p:nvPr/>
        </p:nvGrpSpPr>
        <p:grpSpPr>
          <a:xfrm>
            <a:off x="271631" y="2475035"/>
            <a:ext cx="640131" cy="303872"/>
            <a:chOff x="4566538" y="-543782"/>
            <a:chExt cx="640131" cy="303872"/>
          </a:xfrm>
        </p:grpSpPr>
        <p:sp>
          <p:nvSpPr>
            <p:cNvPr id="763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7</a:t>
              </a:r>
            </a:p>
          </p:txBody>
        </p:sp>
        <p:sp>
          <p:nvSpPr>
            <p:cNvPr id="764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17</a:t>
              </a:r>
            </a:p>
          </p:txBody>
        </p:sp>
      </p:grpSp>
      <p:grpSp>
        <p:nvGrpSpPr>
          <p:cNvPr id="765" name="Группа 764"/>
          <p:cNvGrpSpPr/>
          <p:nvPr/>
        </p:nvGrpSpPr>
        <p:grpSpPr>
          <a:xfrm>
            <a:off x="3521968" y="1828234"/>
            <a:ext cx="640131" cy="303872"/>
            <a:chOff x="4566538" y="-543782"/>
            <a:chExt cx="640131" cy="303872"/>
          </a:xfrm>
        </p:grpSpPr>
        <p:sp>
          <p:nvSpPr>
            <p:cNvPr id="766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5</a:t>
              </a:r>
            </a:p>
          </p:txBody>
        </p:sp>
        <p:sp>
          <p:nvSpPr>
            <p:cNvPr id="767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17</a:t>
              </a:r>
              <a:endParaRPr lang="ru-RU" sz="1333" dirty="0"/>
            </a:p>
          </p:txBody>
        </p:sp>
      </p:grpSp>
      <p:grpSp>
        <p:nvGrpSpPr>
          <p:cNvPr id="768" name="Группа 767"/>
          <p:cNvGrpSpPr/>
          <p:nvPr/>
        </p:nvGrpSpPr>
        <p:grpSpPr>
          <a:xfrm>
            <a:off x="5630659" y="2590516"/>
            <a:ext cx="640131" cy="303872"/>
            <a:chOff x="4566538" y="-543782"/>
            <a:chExt cx="640131" cy="303872"/>
          </a:xfrm>
        </p:grpSpPr>
        <p:sp>
          <p:nvSpPr>
            <p:cNvPr id="769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770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17</a:t>
              </a:r>
              <a:endParaRPr lang="ru-RU" sz="1333" dirty="0"/>
            </a:p>
          </p:txBody>
        </p:sp>
      </p:grpSp>
      <p:grpSp>
        <p:nvGrpSpPr>
          <p:cNvPr id="771" name="Группа 770"/>
          <p:cNvGrpSpPr/>
          <p:nvPr/>
        </p:nvGrpSpPr>
        <p:grpSpPr>
          <a:xfrm>
            <a:off x="388135" y="1764880"/>
            <a:ext cx="640131" cy="303872"/>
            <a:chOff x="4566538" y="-543782"/>
            <a:chExt cx="640131" cy="303872"/>
          </a:xfrm>
        </p:grpSpPr>
        <p:sp>
          <p:nvSpPr>
            <p:cNvPr id="772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/>
                <a:t>5</a:t>
              </a:r>
              <a:endParaRPr lang="ru-RU" sz="1333" dirty="0"/>
            </a:p>
          </p:txBody>
        </p:sp>
        <p:sp>
          <p:nvSpPr>
            <p:cNvPr id="773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16</a:t>
              </a:r>
              <a:endParaRPr lang="ru-RU" sz="1333" dirty="0"/>
            </a:p>
          </p:txBody>
        </p:sp>
      </p:grpSp>
      <p:grpSp>
        <p:nvGrpSpPr>
          <p:cNvPr id="774" name="Группа 773"/>
          <p:cNvGrpSpPr/>
          <p:nvPr/>
        </p:nvGrpSpPr>
        <p:grpSpPr>
          <a:xfrm>
            <a:off x="1833947" y="1648966"/>
            <a:ext cx="640131" cy="303872"/>
            <a:chOff x="4566538" y="-543782"/>
            <a:chExt cx="640131" cy="303872"/>
          </a:xfrm>
        </p:grpSpPr>
        <p:sp>
          <p:nvSpPr>
            <p:cNvPr id="775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/>
                <a:t>6</a:t>
              </a:r>
              <a:endParaRPr lang="ru-RU" sz="1333" dirty="0"/>
            </a:p>
          </p:txBody>
        </p:sp>
        <p:sp>
          <p:nvSpPr>
            <p:cNvPr id="776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777" name="Группа 776"/>
          <p:cNvGrpSpPr/>
          <p:nvPr/>
        </p:nvGrpSpPr>
        <p:grpSpPr>
          <a:xfrm>
            <a:off x="2303530" y="825637"/>
            <a:ext cx="640131" cy="303872"/>
            <a:chOff x="4566538" y="-543782"/>
            <a:chExt cx="640131" cy="303872"/>
          </a:xfrm>
        </p:grpSpPr>
        <p:sp>
          <p:nvSpPr>
            <p:cNvPr id="778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/>
                <a:t>7</a:t>
              </a:r>
              <a:endParaRPr lang="ru-RU" sz="1333" dirty="0"/>
            </a:p>
          </p:txBody>
        </p:sp>
        <p:sp>
          <p:nvSpPr>
            <p:cNvPr id="779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17</a:t>
              </a:r>
              <a:endParaRPr lang="ru-RU" sz="1333" dirty="0"/>
            </a:p>
          </p:txBody>
        </p:sp>
      </p:grpSp>
      <p:grpSp>
        <p:nvGrpSpPr>
          <p:cNvPr id="780" name="Группа 779"/>
          <p:cNvGrpSpPr/>
          <p:nvPr/>
        </p:nvGrpSpPr>
        <p:grpSpPr>
          <a:xfrm>
            <a:off x="4183841" y="837458"/>
            <a:ext cx="640131" cy="303872"/>
            <a:chOff x="4566538" y="-543782"/>
            <a:chExt cx="640131" cy="303872"/>
          </a:xfrm>
        </p:grpSpPr>
        <p:sp>
          <p:nvSpPr>
            <p:cNvPr id="781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6</a:t>
              </a:r>
            </a:p>
          </p:txBody>
        </p:sp>
        <p:sp>
          <p:nvSpPr>
            <p:cNvPr id="782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783" name="Группа 782"/>
          <p:cNvGrpSpPr/>
          <p:nvPr/>
        </p:nvGrpSpPr>
        <p:grpSpPr>
          <a:xfrm>
            <a:off x="6424772" y="1961062"/>
            <a:ext cx="640131" cy="303872"/>
            <a:chOff x="4566538" y="-543782"/>
            <a:chExt cx="640131" cy="303872"/>
          </a:xfrm>
        </p:grpSpPr>
        <p:sp>
          <p:nvSpPr>
            <p:cNvPr id="784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785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18</a:t>
              </a:r>
              <a:endParaRPr lang="ru-RU" sz="1333" dirty="0"/>
            </a:p>
          </p:txBody>
        </p:sp>
      </p:grpSp>
      <p:grpSp>
        <p:nvGrpSpPr>
          <p:cNvPr id="786" name="Группа 785"/>
          <p:cNvGrpSpPr/>
          <p:nvPr/>
        </p:nvGrpSpPr>
        <p:grpSpPr>
          <a:xfrm>
            <a:off x="4003342" y="3894790"/>
            <a:ext cx="640131" cy="303872"/>
            <a:chOff x="4566538" y="-543782"/>
            <a:chExt cx="640131" cy="303872"/>
          </a:xfrm>
        </p:grpSpPr>
        <p:sp>
          <p:nvSpPr>
            <p:cNvPr id="787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5</a:t>
              </a:r>
            </a:p>
          </p:txBody>
        </p:sp>
        <p:sp>
          <p:nvSpPr>
            <p:cNvPr id="788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17</a:t>
              </a:r>
            </a:p>
          </p:txBody>
        </p:sp>
      </p:grpSp>
      <p:grpSp>
        <p:nvGrpSpPr>
          <p:cNvPr id="790" name="Группа 789"/>
          <p:cNvGrpSpPr/>
          <p:nvPr/>
        </p:nvGrpSpPr>
        <p:grpSpPr>
          <a:xfrm>
            <a:off x="2802760" y="4609227"/>
            <a:ext cx="640131" cy="303872"/>
            <a:chOff x="4566538" y="-543782"/>
            <a:chExt cx="640131" cy="303872"/>
          </a:xfrm>
        </p:grpSpPr>
        <p:sp>
          <p:nvSpPr>
            <p:cNvPr id="791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5</a:t>
              </a:r>
            </a:p>
          </p:txBody>
        </p:sp>
        <p:sp>
          <p:nvSpPr>
            <p:cNvPr id="792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17</a:t>
              </a:r>
            </a:p>
          </p:txBody>
        </p:sp>
      </p:grpSp>
      <p:grpSp>
        <p:nvGrpSpPr>
          <p:cNvPr id="793" name="Группа 792"/>
          <p:cNvGrpSpPr/>
          <p:nvPr/>
        </p:nvGrpSpPr>
        <p:grpSpPr>
          <a:xfrm>
            <a:off x="1659449" y="2647166"/>
            <a:ext cx="640131" cy="303872"/>
            <a:chOff x="4566538" y="-543782"/>
            <a:chExt cx="640131" cy="303872"/>
          </a:xfrm>
        </p:grpSpPr>
        <p:sp>
          <p:nvSpPr>
            <p:cNvPr id="794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7</a:t>
              </a:r>
            </a:p>
          </p:txBody>
        </p:sp>
        <p:sp>
          <p:nvSpPr>
            <p:cNvPr id="795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17</a:t>
              </a:r>
              <a:endParaRPr lang="ru-RU" sz="1333" dirty="0"/>
            </a:p>
          </p:txBody>
        </p:sp>
      </p:grpSp>
      <p:grpSp>
        <p:nvGrpSpPr>
          <p:cNvPr id="796" name="Группа 795"/>
          <p:cNvGrpSpPr/>
          <p:nvPr/>
        </p:nvGrpSpPr>
        <p:grpSpPr>
          <a:xfrm>
            <a:off x="7267603" y="1381579"/>
            <a:ext cx="640131" cy="303872"/>
            <a:chOff x="4566538" y="-543782"/>
            <a:chExt cx="640131" cy="303872"/>
          </a:xfrm>
        </p:grpSpPr>
        <p:sp>
          <p:nvSpPr>
            <p:cNvPr id="797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/>
                <a:t>4</a:t>
              </a:r>
            </a:p>
          </p:txBody>
        </p:sp>
        <p:sp>
          <p:nvSpPr>
            <p:cNvPr id="798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799" name="Группа 798"/>
          <p:cNvGrpSpPr/>
          <p:nvPr/>
        </p:nvGrpSpPr>
        <p:grpSpPr>
          <a:xfrm>
            <a:off x="4489646" y="2348276"/>
            <a:ext cx="640131" cy="303872"/>
            <a:chOff x="4566538" y="-543782"/>
            <a:chExt cx="640131" cy="303872"/>
          </a:xfrm>
        </p:grpSpPr>
        <p:sp>
          <p:nvSpPr>
            <p:cNvPr id="800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801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grpSp>
        <p:nvGrpSpPr>
          <p:cNvPr id="802" name="Группа 801"/>
          <p:cNvGrpSpPr/>
          <p:nvPr/>
        </p:nvGrpSpPr>
        <p:grpSpPr>
          <a:xfrm>
            <a:off x="1072552" y="3414432"/>
            <a:ext cx="640131" cy="303872"/>
            <a:chOff x="4566538" y="-543782"/>
            <a:chExt cx="640131" cy="303872"/>
          </a:xfrm>
        </p:grpSpPr>
        <p:sp>
          <p:nvSpPr>
            <p:cNvPr id="803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5</a:t>
              </a:r>
              <a:endParaRPr lang="ru-RU" sz="1333" dirty="0"/>
            </a:p>
          </p:txBody>
        </p:sp>
        <p:sp>
          <p:nvSpPr>
            <p:cNvPr id="804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smtClean="0"/>
                <a:t>18</a:t>
              </a:r>
              <a:endParaRPr lang="ru-RU" sz="1333" dirty="0"/>
            </a:p>
          </p:txBody>
        </p:sp>
      </p:grpSp>
      <p:grpSp>
        <p:nvGrpSpPr>
          <p:cNvPr id="805" name="Группа 804"/>
          <p:cNvGrpSpPr/>
          <p:nvPr/>
        </p:nvGrpSpPr>
        <p:grpSpPr>
          <a:xfrm>
            <a:off x="5400439" y="2988129"/>
            <a:ext cx="640131" cy="303872"/>
            <a:chOff x="4566538" y="-543782"/>
            <a:chExt cx="640131" cy="303872"/>
          </a:xfrm>
        </p:grpSpPr>
        <p:sp>
          <p:nvSpPr>
            <p:cNvPr id="806" name="TextBox 23"/>
            <p:cNvSpPr txBox="1"/>
            <p:nvPr/>
          </p:nvSpPr>
          <p:spPr>
            <a:xfrm>
              <a:off x="4566538" y="-537364"/>
              <a:ext cx="372409" cy="2974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4</a:t>
              </a:r>
              <a:endParaRPr lang="ru-RU" sz="1333" dirty="0"/>
            </a:p>
          </p:txBody>
        </p:sp>
        <p:sp>
          <p:nvSpPr>
            <p:cNvPr id="807" name="TextBox 23"/>
            <p:cNvSpPr txBox="1"/>
            <p:nvPr/>
          </p:nvSpPr>
          <p:spPr>
            <a:xfrm>
              <a:off x="4806287" y="-543782"/>
              <a:ext cx="400382" cy="29745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1333" dirty="0" smtClean="0"/>
                <a:t>18</a:t>
              </a:r>
              <a:endParaRPr lang="ru-RU" sz="1333" dirty="0"/>
            </a:p>
          </p:txBody>
        </p:sp>
      </p:grpSp>
      <p:sp>
        <p:nvSpPr>
          <p:cNvPr id="579" name="TextBox 578"/>
          <p:cNvSpPr txBox="1"/>
          <p:nvPr/>
        </p:nvSpPr>
        <p:spPr>
          <a:xfrm>
            <a:off x="-6723" y="4365569"/>
            <a:ext cx="2261139" cy="7848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14:00:00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09.12.2020</a:t>
            </a:r>
            <a:endParaRPr lang="ru-RU" sz="7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Новгородской области  АРМ № 5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</a:t>
            </a:r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ВА.</a:t>
            </a:r>
          </a:p>
          <a:p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3940-0400</a:t>
            </a:r>
          </a:p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РСЧС, </a:t>
            </a:r>
            <a:r>
              <a:rPr lang="en-US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QGis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5 000 000</a:t>
            </a:r>
          </a:p>
        </p:txBody>
      </p:sp>
      <p:sp>
        <p:nvSpPr>
          <p:cNvPr id="711" name="Скругленный прямоугольник 710"/>
          <p:cNvSpPr/>
          <p:nvPr/>
        </p:nvSpPr>
        <p:spPr>
          <a:xfrm>
            <a:off x="4756401" y="2721803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714" name="Text Box 97"/>
          <p:cNvSpPr txBox="1">
            <a:spLocks noChangeArrowheads="1"/>
          </p:cNvSpPr>
          <p:nvPr/>
        </p:nvSpPr>
        <p:spPr bwMode="auto">
          <a:xfrm>
            <a:off x="7658928" y="4020872"/>
            <a:ext cx="2384132" cy="21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3" tIns="53468" rIns="106933" bIns="5346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8918">
              <a:defRPr/>
            </a:pPr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808" name="Скругленный прямоугольник 807"/>
          <p:cNvSpPr/>
          <p:nvPr/>
        </p:nvSpPr>
        <p:spPr>
          <a:xfrm>
            <a:off x="7341817" y="4080936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809" name="Скругленный прямоугольник 808"/>
          <p:cNvSpPr/>
          <p:nvPr/>
        </p:nvSpPr>
        <p:spPr>
          <a:xfrm>
            <a:off x="5906464" y="1884442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0" name="Скругленный прямоугольник 809"/>
          <p:cNvSpPr/>
          <p:nvPr/>
        </p:nvSpPr>
        <p:spPr>
          <a:xfrm>
            <a:off x="7460492" y="2315519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1" name="Скругленный прямоугольник 810"/>
          <p:cNvSpPr/>
          <p:nvPr/>
        </p:nvSpPr>
        <p:spPr>
          <a:xfrm>
            <a:off x="7956726" y="1721702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2" name="Скругленный прямоугольник 811"/>
          <p:cNvSpPr/>
          <p:nvPr/>
        </p:nvSpPr>
        <p:spPr>
          <a:xfrm>
            <a:off x="6711518" y="976398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3" name="Скругленный прямоугольник 812"/>
          <p:cNvSpPr/>
          <p:nvPr/>
        </p:nvSpPr>
        <p:spPr>
          <a:xfrm>
            <a:off x="4484339" y="721298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4" name="Скругленный прямоугольник 813"/>
          <p:cNvSpPr/>
          <p:nvPr/>
        </p:nvSpPr>
        <p:spPr>
          <a:xfrm>
            <a:off x="2540772" y="715374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5" name="Скругленный прямоугольник 814"/>
          <p:cNvSpPr/>
          <p:nvPr/>
        </p:nvSpPr>
        <p:spPr>
          <a:xfrm>
            <a:off x="3772417" y="1127595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6" name="Скругленный прямоугольник 815"/>
          <p:cNvSpPr/>
          <p:nvPr/>
        </p:nvSpPr>
        <p:spPr>
          <a:xfrm>
            <a:off x="2718029" y="2493569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7" name="Скругленный прямоугольник 816"/>
          <p:cNvSpPr/>
          <p:nvPr/>
        </p:nvSpPr>
        <p:spPr>
          <a:xfrm>
            <a:off x="1477281" y="4166310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8" name="Скругленный прямоугольник 817"/>
          <p:cNvSpPr/>
          <p:nvPr/>
        </p:nvSpPr>
        <p:spPr>
          <a:xfrm>
            <a:off x="1021712" y="3001064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19" name="Скругленный прямоугольник 818"/>
          <p:cNvSpPr/>
          <p:nvPr/>
        </p:nvSpPr>
        <p:spPr>
          <a:xfrm>
            <a:off x="4127232" y="3160088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0" name="Скругленный прямоугольник 819"/>
          <p:cNvSpPr/>
          <p:nvPr/>
        </p:nvSpPr>
        <p:spPr>
          <a:xfrm>
            <a:off x="3314054" y="3578293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1" name="Скругленный прямоугольник 820"/>
          <p:cNvSpPr/>
          <p:nvPr/>
        </p:nvSpPr>
        <p:spPr>
          <a:xfrm>
            <a:off x="641510" y="2341461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2" name="Скругленный прямоугольник 821"/>
          <p:cNvSpPr/>
          <p:nvPr/>
        </p:nvSpPr>
        <p:spPr>
          <a:xfrm>
            <a:off x="-17458" y="2823480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3" name="Скругленный прямоугольник 822"/>
          <p:cNvSpPr/>
          <p:nvPr/>
        </p:nvSpPr>
        <p:spPr>
          <a:xfrm>
            <a:off x="1175084" y="1533533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4" name="Скругленный прямоугольник 823"/>
          <p:cNvSpPr/>
          <p:nvPr/>
        </p:nvSpPr>
        <p:spPr>
          <a:xfrm>
            <a:off x="2622702" y="1490444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5" name="Скругленный прямоугольник 824"/>
          <p:cNvSpPr/>
          <p:nvPr/>
        </p:nvSpPr>
        <p:spPr>
          <a:xfrm>
            <a:off x="3144084" y="2321438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6" name="Скругленный прямоугольник 825"/>
          <p:cNvSpPr/>
          <p:nvPr/>
        </p:nvSpPr>
        <p:spPr>
          <a:xfrm>
            <a:off x="4888212" y="1713034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7" name="Скругленный прямоугольник 826"/>
          <p:cNvSpPr/>
          <p:nvPr/>
        </p:nvSpPr>
        <p:spPr>
          <a:xfrm>
            <a:off x="2254417" y="2849549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28" name="Скругленный прямоугольник 827"/>
          <p:cNvSpPr/>
          <p:nvPr/>
        </p:nvSpPr>
        <p:spPr>
          <a:xfrm>
            <a:off x="1324157" y="3813919"/>
            <a:ext cx="308091" cy="1598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06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00" name="Рисунок 1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201" name="Рисунок 2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20" y="2900631"/>
            <a:ext cx="4551080" cy="22428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" y="2907048"/>
            <a:ext cx="4549414" cy="2236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20" y="586032"/>
            <a:ext cx="4556601" cy="2259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2794"/>
            <a:ext cx="4538017" cy="22591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924" y="0"/>
            <a:ext cx="9154924" cy="5927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ПРОГНОЗ ВЕТРОВОЙ НАГРУЗКИ НА ТЕРРИТОРИИ НОВГОРОДСКОЙ ОБЛАСТИ</a:t>
            </a:r>
          </a:p>
          <a:p>
            <a:pPr>
              <a:defRPr/>
            </a:pPr>
            <a:r>
              <a:rPr lang="ru-RU" dirty="0"/>
              <a:t>(</a:t>
            </a:r>
            <a:r>
              <a:rPr lang="ru-RU"/>
              <a:t>на </a:t>
            </a:r>
            <a:r>
              <a:rPr lang="ru-RU" smtClean="0"/>
              <a:t>11.12.2020</a:t>
            </a:r>
            <a:r>
              <a:rPr lang="ru-RU" dirty="0"/>
              <a:t>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2876279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565468" y="470263"/>
            <a:ext cx="0" cy="4673237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2889" y="1159784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350" y="797439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0374" y="1781969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14740" y="1391938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53208" y="1176632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23962" y="838497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25880" y="1826906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27275" y="1383895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60264" y="3510753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23961" y="3134003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80904" y="4087250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76392" y="367361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42889" y="3498726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80571" y="3106956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4730" y="4088010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66252" y="367361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547" y="1803765"/>
            <a:ext cx="97331" cy="10337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547" y="4087250"/>
            <a:ext cx="97331" cy="103372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902" y="1803765"/>
            <a:ext cx="97331" cy="10337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902" y="4087250"/>
            <a:ext cx="97331" cy="10337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25138" y="1280457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8023" y="129156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20668" y="3598310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0987" y="3649281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40644" y="2921641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19.00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99044" y="643192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16.00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91850" y="631967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17.00 </a:t>
            </a:r>
            <a:r>
              <a:rPr lang="ru-RU" sz="825" dirty="0">
                <a:solidFill>
                  <a:prstClr val="black"/>
                </a:solidFill>
              </a:rPr>
              <a:t>(мск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27413" y="2926540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18.00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09" y="2908102"/>
            <a:ext cx="4550582" cy="2235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103"/>
            <a:ext cx="4540028" cy="22353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47" y="592902"/>
            <a:ext cx="4560553" cy="2251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11"/>
            <a:ext cx="4544299" cy="22605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924" y="0"/>
            <a:ext cx="9154924" cy="5927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ПРОГНОЗ ВЫПАДЕНИЯ ОСАДКОВ НА ТЕРРИТОРИИ НОВГОРОДСКОЙ ОБЛАСТИ</a:t>
            </a:r>
          </a:p>
          <a:p>
            <a:pPr>
              <a:defRPr/>
            </a:pPr>
            <a:r>
              <a:rPr lang="ru-RU" dirty="0"/>
              <a:t>(</a:t>
            </a:r>
            <a:r>
              <a:rPr lang="ru-RU"/>
              <a:t>на </a:t>
            </a:r>
            <a:r>
              <a:rPr lang="ru-RU" smtClean="0"/>
              <a:t>11.12.2020</a:t>
            </a:r>
            <a:r>
              <a:rPr lang="ru-RU" dirty="0"/>
              <a:t>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2876279"/>
            <a:ext cx="9144000" cy="0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565468" y="470263"/>
            <a:ext cx="0" cy="4673237"/>
          </a:xfrm>
          <a:prstGeom prst="line">
            <a:avLst/>
          </a:prstGeom>
          <a:ln w="635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0644" y="2921641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19.00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9044" y="643192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16.00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1850" y="631967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17.00 </a:t>
            </a:r>
            <a:r>
              <a:rPr lang="ru-RU" sz="825" dirty="0">
                <a:solidFill>
                  <a:prstClr val="black"/>
                </a:solidFill>
              </a:rPr>
              <a:t>(мск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7413" y="2926540"/>
            <a:ext cx="1299510" cy="21929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25" smtClean="0">
                <a:solidFill>
                  <a:prstClr val="black"/>
                </a:solidFill>
              </a:rPr>
              <a:t>18.00 </a:t>
            </a:r>
            <a:r>
              <a:rPr lang="ru-RU" sz="825" dirty="0">
                <a:solidFill>
                  <a:prstClr val="black"/>
                </a:solidFill>
              </a:rPr>
              <a:t>(</a:t>
            </a:r>
            <a:r>
              <a:rPr lang="ru-RU" sz="825" dirty="0" err="1">
                <a:solidFill>
                  <a:prstClr val="black"/>
                </a:solidFill>
              </a:rPr>
              <a:t>мск</a:t>
            </a:r>
            <a:r>
              <a:rPr lang="ru-RU" sz="825">
                <a:solidFill>
                  <a:prstClr val="black"/>
                </a:solidFill>
              </a:rPr>
              <a:t>) </a:t>
            </a:r>
            <a:r>
              <a:rPr lang="ru-RU" sz="825" smtClean="0">
                <a:solidFill>
                  <a:prstClr val="black"/>
                </a:solidFill>
              </a:rPr>
              <a:t>11.12.2020</a:t>
            </a:r>
            <a:endParaRPr lang="ru-RU" sz="825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645" y="1208901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3775" y="828314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2407" y="1785075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55286" y="1396400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67065" y="1217558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30690" y="820617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75680" y="1805784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66993" y="1339640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75034" y="3551949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30607" y="327329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701755" y="4185585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27275" y="3754027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1796" y="3524911"/>
            <a:ext cx="812879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72450" y="3128028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20974" y="408548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85675" y="3644282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96751" y="1323554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97212" y="3595348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59342" y="1323554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59341" y="3706341"/>
            <a:ext cx="812879" cy="18466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600" dirty="0">
                <a:solidFill>
                  <a:prstClr val="white"/>
                </a:solidFill>
              </a:rPr>
              <a:t>Пестово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710" y="1626702"/>
            <a:ext cx="103100" cy="119657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710" y="3906918"/>
            <a:ext cx="103100" cy="119657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280" y="1634322"/>
            <a:ext cx="103100" cy="119657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280" y="3906918"/>
            <a:ext cx="103100" cy="11965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794"/>
            <a:ext cx="9144000" cy="4550706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924" y="0"/>
            <a:ext cx="9154924" cy="5927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ПРОГНОЗ ВЫПАДЕНИЯ ОСАДКОВ НА ТЕРРИТОРИИ НОВГОРОДСКОЙ ОБЛАСТИ</a:t>
            </a:r>
          </a:p>
          <a:p>
            <a:pPr>
              <a:defRPr/>
            </a:pPr>
            <a:r>
              <a:rPr lang="ru-RU" dirty="0"/>
              <a:t>ЗА ПЕРИОД С </a:t>
            </a:r>
            <a:r>
              <a:rPr lang="ru-RU"/>
              <a:t>03.00 </a:t>
            </a:r>
            <a:r>
              <a:rPr lang="ru-RU" smtClean="0"/>
              <a:t>11.12.2020 </a:t>
            </a:r>
            <a:r>
              <a:rPr lang="ru-RU" dirty="0"/>
              <a:t>ДО </a:t>
            </a:r>
            <a:r>
              <a:rPr lang="ru-RU"/>
              <a:t>22.00 </a:t>
            </a:r>
            <a:r>
              <a:rPr lang="ru-RU" smtClean="0"/>
              <a:t>11.12.2020 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1727673" y="1854317"/>
            <a:ext cx="1524978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white"/>
                </a:solidFill>
              </a:rPr>
              <a:t>Великий Новгород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06623" y="1062477"/>
            <a:ext cx="81287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white"/>
                </a:solidFill>
              </a:rPr>
              <a:t>Чудово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490162" y="3095150"/>
            <a:ext cx="104795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white"/>
                </a:solidFill>
              </a:rPr>
              <a:t>Старая Русса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66550" y="2252737"/>
            <a:ext cx="81287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white"/>
                </a:solidFill>
              </a:rPr>
              <a:t>Боровичи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66932" y="2100538"/>
            <a:ext cx="81287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white"/>
                </a:solidFill>
              </a:rPr>
              <a:t>Пестово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005" y="2144793"/>
            <a:ext cx="103100" cy="1196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" y="627018"/>
            <a:ext cx="6900366" cy="4516481"/>
          </a:xfrm>
          <a:prstGeom prst="rect">
            <a:avLst/>
          </a:prstGeom>
        </p:spPr>
      </p:pic>
      <p:cxnSp>
        <p:nvCxnSpPr>
          <p:cNvPr id="60" name="Прямая со стрелкой 59"/>
          <p:cNvCxnSpPr>
            <a:endCxn id="7" idx="2"/>
          </p:cNvCxnSpPr>
          <p:nvPr/>
        </p:nvCxnSpPr>
        <p:spPr>
          <a:xfrm flipH="1" flipV="1">
            <a:off x="1768298" y="2665133"/>
            <a:ext cx="5246439" cy="524220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795"/>
            <a:ext cx="9144000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1247" tIns="20625" rIns="41247" bIns="20625" anchor="ctr"/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ИНФОРМАЦИОННЫЕ МАТЕРИАЛЫ ПО РИСКУ НАРУШЕНИЯ ТРАНСПОРТНОГО </a:t>
            </a:r>
          </a:p>
          <a:p>
            <a:r>
              <a:rPr lang="ru-RU" sz="1400" dirty="0"/>
              <a:t>СООБЩЕНИЯ, СВЯЗАННЫХ С НЕБЛАГОПРИЯТНЫМ ЯВЛЕНИЕМ НА ТЕРРИТОРИИ</a:t>
            </a:r>
            <a:r>
              <a:rPr lang="en-US" sz="1400" dirty="0"/>
              <a:t> </a:t>
            </a:r>
            <a:endParaRPr lang="ru-RU" sz="1400" dirty="0"/>
          </a:p>
          <a:p>
            <a:pPr>
              <a:defRPr/>
            </a:pPr>
            <a:r>
              <a:rPr lang="ru-RU" sz="1400" dirty="0"/>
              <a:t>ФАД М-10 В НОВГОРОДСКОЙ ОБЛАСТИ </a:t>
            </a:r>
            <a:r>
              <a:rPr lang="ru-RU" sz="1400"/>
              <a:t>НА </a:t>
            </a:r>
            <a:r>
              <a:rPr lang="ru-RU" sz="1400" smtClean="0"/>
              <a:t>11.12.2020</a:t>
            </a:r>
            <a:endParaRPr lang="ru-RU" sz="1400" dirty="0"/>
          </a:p>
        </p:txBody>
      </p:sp>
      <p:sp>
        <p:nvSpPr>
          <p:cNvPr id="86" name="AutoShape 24"/>
          <p:cNvSpPr>
            <a:spLocks noChangeArrowheads="1"/>
          </p:cNvSpPr>
          <p:nvPr/>
        </p:nvSpPr>
        <p:spPr bwMode="auto">
          <a:xfrm>
            <a:off x="3752437" y="1952735"/>
            <a:ext cx="2109551" cy="662292"/>
          </a:xfrm>
          <a:prstGeom prst="wedgeRectCallout">
            <a:avLst>
              <a:gd name="adj1" fmla="val -87917"/>
              <a:gd name="adj2" fmla="val 18733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03248" tIns="51629" rIns="103248" bIns="5162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</a:t>
            </a: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397-413 км</a:t>
            </a:r>
          </a:p>
          <a:p>
            <a:pPr algn="ctr">
              <a:defRPr/>
            </a:pPr>
            <a:r>
              <a:rPr lang="ru-RU" altLang="ru-RU" sz="1200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(боковой </a:t>
            </a: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ветер)</a:t>
            </a:r>
            <a:endParaRPr lang="en-US" altLang="ru-RU" sz="12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416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Овал 328"/>
          <p:cNvSpPr/>
          <p:nvPr/>
        </p:nvSpPr>
        <p:spPr>
          <a:xfrm>
            <a:off x="1642006" y="2513845"/>
            <a:ext cx="74813" cy="81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3"/>
          </a:p>
        </p:txBody>
      </p:sp>
      <p:sp>
        <p:nvSpPr>
          <p:cNvPr id="330" name="Овал 329"/>
          <p:cNvSpPr/>
          <p:nvPr/>
        </p:nvSpPr>
        <p:spPr>
          <a:xfrm>
            <a:off x="3773564" y="4091882"/>
            <a:ext cx="74813" cy="81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3"/>
          </a:p>
        </p:txBody>
      </p:sp>
      <p:sp>
        <p:nvSpPr>
          <p:cNvPr id="331" name="Прямоугольник 330"/>
          <p:cNvSpPr/>
          <p:nvPr/>
        </p:nvSpPr>
        <p:spPr>
          <a:xfrm>
            <a:off x="3142887" y="4217548"/>
            <a:ext cx="429924" cy="16140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2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413 км</a:t>
            </a:r>
          </a:p>
        </p:txBody>
      </p:sp>
      <p:sp>
        <p:nvSpPr>
          <p:cNvPr id="333" name="Прямоугольник 332"/>
          <p:cNvSpPr/>
          <p:nvPr/>
        </p:nvSpPr>
        <p:spPr>
          <a:xfrm>
            <a:off x="4669598" y="4701604"/>
            <a:ext cx="418696" cy="14536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2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397 км</a:t>
            </a:r>
          </a:p>
        </p:txBody>
      </p:sp>
      <p:pic>
        <p:nvPicPr>
          <p:cNvPr id="335" name="Video_2019-02-20_140410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57906" y="811354"/>
            <a:ext cx="2168932" cy="1601071"/>
          </a:xfrm>
          <a:prstGeom prst="rect">
            <a:avLst/>
          </a:prstGeom>
        </p:spPr>
      </p:pic>
      <p:sp>
        <p:nvSpPr>
          <p:cNvPr id="449" name="TextBox 448"/>
          <p:cNvSpPr txBox="1"/>
          <p:nvPr/>
        </p:nvSpPr>
        <p:spPr>
          <a:xfrm>
            <a:off x="3233388" y="3474821"/>
            <a:ext cx="455820" cy="236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2987" tIns="31499" rIns="62987" bIns="31499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125"/>
              <a:t>М-10</a:t>
            </a:r>
            <a:endParaRPr lang="ru-RU" sz="1125" dirty="0"/>
          </a:p>
        </p:txBody>
      </p:sp>
      <p:sp>
        <p:nvSpPr>
          <p:cNvPr id="210" name="Прямоугольник 209"/>
          <p:cNvSpPr/>
          <p:nvPr/>
        </p:nvSpPr>
        <p:spPr>
          <a:xfrm>
            <a:off x="2175460" y="2569486"/>
            <a:ext cx="1441141" cy="33152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95" tIns="26999" rIns="53995" bIns="26999" rtlCol="0" anchor="ctr" anchorCtr="1">
            <a:spAutoFit/>
          </a:bodyPr>
          <a:lstStyle/>
          <a:p>
            <a:pPr algn="ctr" defTabSz="685732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algn="ctr" defTabSz="685732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</a:t>
            </a:r>
            <a:r>
              <a:rPr lang="ru-RU" sz="9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км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Прямоугольник 588"/>
          <p:cNvSpPr/>
          <p:nvPr/>
        </p:nvSpPr>
        <p:spPr>
          <a:xfrm>
            <a:off x="6967111" y="641846"/>
            <a:ext cx="2160563" cy="154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1" tIns="25721" rIns="51441" bIns="25721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593" name="Овал 592"/>
          <p:cNvSpPr>
            <a:spLocks noChangeArrowheads="1"/>
          </p:cNvSpPr>
          <p:nvPr/>
        </p:nvSpPr>
        <p:spPr bwMode="auto">
          <a:xfrm rot="5238055">
            <a:off x="5334369" y="4733062"/>
            <a:ext cx="107273" cy="12325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405" tIns="34201" rIns="68405" bIns="34201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594" name="Text Box 20"/>
          <p:cNvSpPr txBox="1">
            <a:spLocks noChangeArrowheads="1"/>
          </p:cNvSpPr>
          <p:nvPr/>
        </p:nvSpPr>
        <p:spPr bwMode="auto">
          <a:xfrm>
            <a:off x="5291352" y="4442215"/>
            <a:ext cx="656349" cy="2572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71921" tIns="35959" rIns="71921" bIns="35959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ru-RU" altLang="ru-RU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Валдай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7" name="Овал 596"/>
          <p:cNvSpPr>
            <a:spLocks noChangeArrowheads="1"/>
          </p:cNvSpPr>
          <p:nvPr/>
        </p:nvSpPr>
        <p:spPr bwMode="auto">
          <a:xfrm rot="5238055">
            <a:off x="240139" y="2930082"/>
            <a:ext cx="107273" cy="123254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405" tIns="34201" rIns="68405" bIns="34201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598" name="Text Box 20"/>
          <p:cNvSpPr txBox="1">
            <a:spLocks noChangeArrowheads="1"/>
          </p:cNvSpPr>
          <p:nvPr/>
        </p:nvSpPr>
        <p:spPr bwMode="auto">
          <a:xfrm>
            <a:off x="357859" y="2644112"/>
            <a:ext cx="765866" cy="2572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71921" tIns="35959" rIns="71921" bIns="35959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ru-RU" altLang="ru-RU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Крестцы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6722" y="4448119"/>
            <a:ext cx="2580821" cy="6694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14:00:00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09.12.2020</a:t>
            </a:r>
            <a:endParaRPr lang="ru-RU" sz="7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Новгородской области  АРМ № 5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</a:t>
            </a:r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ВА.</a:t>
            </a:r>
          </a:p>
          <a:p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r>
              <a:rPr lang="en-US" sz="75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опасностей и рисков Масштаб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5 000 000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1717743" y="2587690"/>
            <a:ext cx="1295481" cy="1168117"/>
          </a:xfrm>
          <a:custGeom>
            <a:avLst/>
            <a:gdLst>
              <a:gd name="connsiteX0" fmla="*/ 0 w 1258067"/>
              <a:gd name="connsiteY0" fmla="*/ 0 h 1110798"/>
              <a:gd name="connsiteX1" fmla="*/ 30685 w 1258067"/>
              <a:gd name="connsiteY1" fmla="*/ 30685 h 1110798"/>
              <a:gd name="connsiteX2" fmla="*/ 49095 w 1258067"/>
              <a:gd name="connsiteY2" fmla="*/ 73643 h 1110798"/>
              <a:gd name="connsiteX3" fmla="*/ 67506 w 1258067"/>
              <a:gd name="connsiteY3" fmla="*/ 92054 h 1110798"/>
              <a:gd name="connsiteX4" fmla="*/ 104328 w 1258067"/>
              <a:gd name="connsiteY4" fmla="*/ 104328 h 1110798"/>
              <a:gd name="connsiteX5" fmla="*/ 141149 w 1258067"/>
              <a:gd name="connsiteY5" fmla="*/ 159560 h 1110798"/>
              <a:gd name="connsiteX6" fmla="*/ 147286 w 1258067"/>
              <a:gd name="connsiteY6" fmla="*/ 202519 h 1110798"/>
              <a:gd name="connsiteX7" fmla="*/ 159560 w 1258067"/>
              <a:gd name="connsiteY7" fmla="*/ 220929 h 1110798"/>
              <a:gd name="connsiteX8" fmla="*/ 171834 w 1258067"/>
              <a:gd name="connsiteY8" fmla="*/ 263888 h 1110798"/>
              <a:gd name="connsiteX9" fmla="*/ 196381 w 1258067"/>
              <a:gd name="connsiteY9" fmla="*/ 306846 h 1110798"/>
              <a:gd name="connsiteX10" fmla="*/ 220929 w 1258067"/>
              <a:gd name="connsiteY10" fmla="*/ 362078 h 1110798"/>
              <a:gd name="connsiteX11" fmla="*/ 239340 w 1258067"/>
              <a:gd name="connsiteY11" fmla="*/ 380489 h 1110798"/>
              <a:gd name="connsiteX12" fmla="*/ 245477 w 1258067"/>
              <a:gd name="connsiteY12" fmla="*/ 398900 h 1110798"/>
              <a:gd name="connsiteX13" fmla="*/ 270024 w 1258067"/>
              <a:gd name="connsiteY13" fmla="*/ 435721 h 1110798"/>
              <a:gd name="connsiteX14" fmla="*/ 276161 w 1258067"/>
              <a:gd name="connsiteY14" fmla="*/ 454132 h 1110798"/>
              <a:gd name="connsiteX15" fmla="*/ 294572 w 1258067"/>
              <a:gd name="connsiteY15" fmla="*/ 466406 h 1110798"/>
              <a:gd name="connsiteX16" fmla="*/ 306846 w 1258067"/>
              <a:gd name="connsiteY16" fmla="*/ 509364 h 1110798"/>
              <a:gd name="connsiteX17" fmla="*/ 312983 w 1258067"/>
              <a:gd name="connsiteY17" fmla="*/ 546186 h 1110798"/>
              <a:gd name="connsiteX18" fmla="*/ 337530 w 1258067"/>
              <a:gd name="connsiteY18" fmla="*/ 583007 h 1110798"/>
              <a:gd name="connsiteX19" fmla="*/ 349804 w 1258067"/>
              <a:gd name="connsiteY19" fmla="*/ 601418 h 1110798"/>
              <a:gd name="connsiteX20" fmla="*/ 362078 w 1258067"/>
              <a:gd name="connsiteY20" fmla="*/ 619829 h 1110798"/>
              <a:gd name="connsiteX21" fmla="*/ 368215 w 1258067"/>
              <a:gd name="connsiteY21" fmla="*/ 638239 h 1110798"/>
              <a:gd name="connsiteX22" fmla="*/ 386626 w 1258067"/>
              <a:gd name="connsiteY22" fmla="*/ 650513 h 1110798"/>
              <a:gd name="connsiteX23" fmla="*/ 411173 w 1258067"/>
              <a:gd name="connsiteY23" fmla="*/ 687335 h 1110798"/>
              <a:gd name="connsiteX24" fmla="*/ 423447 w 1258067"/>
              <a:gd name="connsiteY24" fmla="*/ 705745 h 1110798"/>
              <a:gd name="connsiteX25" fmla="*/ 441858 w 1258067"/>
              <a:gd name="connsiteY25" fmla="*/ 711882 h 1110798"/>
              <a:gd name="connsiteX26" fmla="*/ 454132 w 1258067"/>
              <a:gd name="connsiteY26" fmla="*/ 730293 h 1110798"/>
              <a:gd name="connsiteX27" fmla="*/ 472542 w 1258067"/>
              <a:gd name="connsiteY27" fmla="*/ 742567 h 1110798"/>
              <a:gd name="connsiteX28" fmla="*/ 478679 w 1258067"/>
              <a:gd name="connsiteY28" fmla="*/ 760978 h 1110798"/>
              <a:gd name="connsiteX29" fmla="*/ 515501 w 1258067"/>
              <a:gd name="connsiteY29" fmla="*/ 779388 h 1110798"/>
              <a:gd name="connsiteX30" fmla="*/ 533911 w 1258067"/>
              <a:gd name="connsiteY30" fmla="*/ 791662 h 1110798"/>
              <a:gd name="connsiteX31" fmla="*/ 632102 w 1258067"/>
              <a:gd name="connsiteY31" fmla="*/ 803936 h 1110798"/>
              <a:gd name="connsiteX32" fmla="*/ 650513 w 1258067"/>
              <a:gd name="connsiteY32" fmla="*/ 810073 h 1110798"/>
              <a:gd name="connsiteX33" fmla="*/ 693471 w 1258067"/>
              <a:gd name="connsiteY33" fmla="*/ 834621 h 1110798"/>
              <a:gd name="connsiteX34" fmla="*/ 730293 w 1258067"/>
              <a:gd name="connsiteY34" fmla="*/ 846894 h 1110798"/>
              <a:gd name="connsiteX35" fmla="*/ 748703 w 1258067"/>
              <a:gd name="connsiteY35" fmla="*/ 853031 h 1110798"/>
              <a:gd name="connsiteX36" fmla="*/ 773251 w 1258067"/>
              <a:gd name="connsiteY36" fmla="*/ 859168 h 1110798"/>
              <a:gd name="connsiteX37" fmla="*/ 810073 w 1258067"/>
              <a:gd name="connsiteY37" fmla="*/ 871442 h 1110798"/>
              <a:gd name="connsiteX38" fmla="*/ 908263 w 1258067"/>
              <a:gd name="connsiteY38" fmla="*/ 883716 h 1110798"/>
              <a:gd name="connsiteX39" fmla="*/ 975769 w 1258067"/>
              <a:gd name="connsiteY39" fmla="*/ 908263 h 1110798"/>
              <a:gd name="connsiteX40" fmla="*/ 994180 w 1258067"/>
              <a:gd name="connsiteY40" fmla="*/ 914400 h 1110798"/>
              <a:gd name="connsiteX41" fmla="*/ 1037138 w 1258067"/>
              <a:gd name="connsiteY41" fmla="*/ 920537 h 1110798"/>
              <a:gd name="connsiteX42" fmla="*/ 1055549 w 1258067"/>
              <a:gd name="connsiteY42" fmla="*/ 926674 h 1110798"/>
              <a:gd name="connsiteX43" fmla="*/ 1104644 w 1258067"/>
              <a:gd name="connsiteY43" fmla="*/ 938948 h 1110798"/>
              <a:gd name="connsiteX44" fmla="*/ 1123055 w 1258067"/>
              <a:gd name="connsiteY44" fmla="*/ 951222 h 1110798"/>
              <a:gd name="connsiteX45" fmla="*/ 1159877 w 1258067"/>
              <a:gd name="connsiteY45" fmla="*/ 981906 h 1110798"/>
              <a:gd name="connsiteX46" fmla="*/ 1178287 w 1258067"/>
              <a:gd name="connsiteY46" fmla="*/ 988043 h 1110798"/>
              <a:gd name="connsiteX47" fmla="*/ 1202835 w 1258067"/>
              <a:gd name="connsiteY47" fmla="*/ 1043276 h 1110798"/>
              <a:gd name="connsiteX48" fmla="*/ 1221246 w 1258067"/>
              <a:gd name="connsiteY48" fmla="*/ 1055549 h 1110798"/>
              <a:gd name="connsiteX49" fmla="*/ 1239656 w 1258067"/>
              <a:gd name="connsiteY49" fmla="*/ 1073960 h 1110798"/>
              <a:gd name="connsiteX50" fmla="*/ 1258067 w 1258067"/>
              <a:gd name="connsiteY50" fmla="*/ 1110782 h 111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58067" h="1110798">
                <a:moveTo>
                  <a:pt x="0" y="0"/>
                </a:moveTo>
                <a:cubicBezTo>
                  <a:pt x="10228" y="10228"/>
                  <a:pt x="22661" y="18649"/>
                  <a:pt x="30685" y="30685"/>
                </a:cubicBezTo>
                <a:cubicBezTo>
                  <a:pt x="85272" y="112565"/>
                  <a:pt x="-8658" y="4339"/>
                  <a:pt x="49095" y="73643"/>
                </a:cubicBezTo>
                <a:cubicBezTo>
                  <a:pt x="54651" y="80310"/>
                  <a:pt x="59919" y="87839"/>
                  <a:pt x="67506" y="92054"/>
                </a:cubicBezTo>
                <a:cubicBezTo>
                  <a:pt x="78816" y="98337"/>
                  <a:pt x="104328" y="104328"/>
                  <a:pt x="104328" y="104328"/>
                </a:cubicBezTo>
                <a:cubicBezTo>
                  <a:pt x="119835" y="150853"/>
                  <a:pt x="106251" y="133386"/>
                  <a:pt x="141149" y="159560"/>
                </a:cubicBezTo>
                <a:cubicBezTo>
                  <a:pt x="143195" y="173880"/>
                  <a:pt x="143129" y="188664"/>
                  <a:pt x="147286" y="202519"/>
                </a:cubicBezTo>
                <a:cubicBezTo>
                  <a:pt x="149405" y="209583"/>
                  <a:pt x="156262" y="214332"/>
                  <a:pt x="159560" y="220929"/>
                </a:cubicBezTo>
                <a:cubicBezTo>
                  <a:pt x="166977" y="235763"/>
                  <a:pt x="165937" y="248161"/>
                  <a:pt x="171834" y="263888"/>
                </a:cubicBezTo>
                <a:cubicBezTo>
                  <a:pt x="201218" y="342249"/>
                  <a:pt x="167896" y="242754"/>
                  <a:pt x="196381" y="306846"/>
                </a:cubicBezTo>
                <a:cubicBezTo>
                  <a:pt x="211673" y="341254"/>
                  <a:pt x="201087" y="338268"/>
                  <a:pt x="220929" y="362078"/>
                </a:cubicBezTo>
                <a:cubicBezTo>
                  <a:pt x="226485" y="368745"/>
                  <a:pt x="233203" y="374352"/>
                  <a:pt x="239340" y="380489"/>
                </a:cubicBezTo>
                <a:cubicBezTo>
                  <a:pt x="241386" y="386626"/>
                  <a:pt x="242335" y="393245"/>
                  <a:pt x="245477" y="398900"/>
                </a:cubicBezTo>
                <a:cubicBezTo>
                  <a:pt x="252641" y="411795"/>
                  <a:pt x="265359" y="421727"/>
                  <a:pt x="270024" y="435721"/>
                </a:cubicBezTo>
                <a:cubicBezTo>
                  <a:pt x="272070" y="441858"/>
                  <a:pt x="272120" y="449081"/>
                  <a:pt x="276161" y="454132"/>
                </a:cubicBezTo>
                <a:cubicBezTo>
                  <a:pt x="280769" y="459891"/>
                  <a:pt x="288435" y="462315"/>
                  <a:pt x="294572" y="466406"/>
                </a:cubicBezTo>
                <a:cubicBezTo>
                  <a:pt x="300421" y="483952"/>
                  <a:pt x="302993" y="490102"/>
                  <a:pt x="306846" y="509364"/>
                </a:cubicBezTo>
                <a:cubicBezTo>
                  <a:pt x="309286" y="521566"/>
                  <a:pt x="308197" y="534700"/>
                  <a:pt x="312983" y="546186"/>
                </a:cubicBezTo>
                <a:cubicBezTo>
                  <a:pt x="318656" y="559802"/>
                  <a:pt x="329348" y="570733"/>
                  <a:pt x="337530" y="583007"/>
                </a:cubicBezTo>
                <a:lnTo>
                  <a:pt x="349804" y="601418"/>
                </a:lnTo>
                <a:cubicBezTo>
                  <a:pt x="353895" y="607555"/>
                  <a:pt x="359745" y="612832"/>
                  <a:pt x="362078" y="619829"/>
                </a:cubicBezTo>
                <a:cubicBezTo>
                  <a:pt x="364124" y="625966"/>
                  <a:pt x="364174" y="633188"/>
                  <a:pt x="368215" y="638239"/>
                </a:cubicBezTo>
                <a:cubicBezTo>
                  <a:pt x="372823" y="643998"/>
                  <a:pt x="380489" y="646422"/>
                  <a:pt x="386626" y="650513"/>
                </a:cubicBezTo>
                <a:lnTo>
                  <a:pt x="411173" y="687335"/>
                </a:lnTo>
                <a:cubicBezTo>
                  <a:pt x="415264" y="693472"/>
                  <a:pt x="416450" y="703413"/>
                  <a:pt x="423447" y="705745"/>
                </a:cubicBezTo>
                <a:lnTo>
                  <a:pt x="441858" y="711882"/>
                </a:lnTo>
                <a:cubicBezTo>
                  <a:pt x="445949" y="718019"/>
                  <a:pt x="448917" y="725077"/>
                  <a:pt x="454132" y="730293"/>
                </a:cubicBezTo>
                <a:cubicBezTo>
                  <a:pt x="459347" y="735508"/>
                  <a:pt x="467935" y="736808"/>
                  <a:pt x="472542" y="742567"/>
                </a:cubicBezTo>
                <a:cubicBezTo>
                  <a:pt x="476583" y="747618"/>
                  <a:pt x="474638" y="755927"/>
                  <a:pt x="478679" y="760978"/>
                </a:cubicBezTo>
                <a:cubicBezTo>
                  <a:pt x="487330" y="771792"/>
                  <a:pt x="503374" y="775346"/>
                  <a:pt x="515501" y="779388"/>
                </a:cubicBezTo>
                <a:cubicBezTo>
                  <a:pt x="521638" y="783479"/>
                  <a:pt x="527132" y="788757"/>
                  <a:pt x="533911" y="791662"/>
                </a:cubicBezTo>
                <a:cubicBezTo>
                  <a:pt x="557298" y="801685"/>
                  <a:pt x="623237" y="803197"/>
                  <a:pt x="632102" y="803936"/>
                </a:cubicBezTo>
                <a:cubicBezTo>
                  <a:pt x="638239" y="805982"/>
                  <a:pt x="644727" y="807180"/>
                  <a:pt x="650513" y="810073"/>
                </a:cubicBezTo>
                <a:cubicBezTo>
                  <a:pt x="694788" y="832210"/>
                  <a:pt x="639689" y="813109"/>
                  <a:pt x="693471" y="834621"/>
                </a:cubicBezTo>
                <a:cubicBezTo>
                  <a:pt x="705484" y="839426"/>
                  <a:pt x="718019" y="842803"/>
                  <a:pt x="730293" y="846894"/>
                </a:cubicBezTo>
                <a:cubicBezTo>
                  <a:pt x="736430" y="848940"/>
                  <a:pt x="742427" y="851462"/>
                  <a:pt x="748703" y="853031"/>
                </a:cubicBezTo>
                <a:cubicBezTo>
                  <a:pt x="756886" y="855077"/>
                  <a:pt x="765172" y="856744"/>
                  <a:pt x="773251" y="859168"/>
                </a:cubicBezTo>
                <a:cubicBezTo>
                  <a:pt x="785643" y="862886"/>
                  <a:pt x="797199" y="870155"/>
                  <a:pt x="810073" y="871442"/>
                </a:cubicBezTo>
                <a:cubicBezTo>
                  <a:pt x="831413" y="873576"/>
                  <a:pt x="882885" y="877371"/>
                  <a:pt x="908263" y="883716"/>
                </a:cubicBezTo>
                <a:cubicBezTo>
                  <a:pt x="934046" y="890162"/>
                  <a:pt x="951370" y="899114"/>
                  <a:pt x="975769" y="908263"/>
                </a:cubicBezTo>
                <a:cubicBezTo>
                  <a:pt x="981826" y="910534"/>
                  <a:pt x="987837" y="913131"/>
                  <a:pt x="994180" y="914400"/>
                </a:cubicBezTo>
                <a:cubicBezTo>
                  <a:pt x="1008364" y="917237"/>
                  <a:pt x="1022819" y="918491"/>
                  <a:pt x="1037138" y="920537"/>
                </a:cubicBezTo>
                <a:cubicBezTo>
                  <a:pt x="1043275" y="922583"/>
                  <a:pt x="1049308" y="924972"/>
                  <a:pt x="1055549" y="926674"/>
                </a:cubicBezTo>
                <a:cubicBezTo>
                  <a:pt x="1071823" y="931113"/>
                  <a:pt x="1104644" y="938948"/>
                  <a:pt x="1104644" y="938948"/>
                </a:cubicBezTo>
                <a:cubicBezTo>
                  <a:pt x="1110781" y="943039"/>
                  <a:pt x="1117389" y="946500"/>
                  <a:pt x="1123055" y="951222"/>
                </a:cubicBezTo>
                <a:cubicBezTo>
                  <a:pt x="1143417" y="968190"/>
                  <a:pt x="1137018" y="970477"/>
                  <a:pt x="1159877" y="981906"/>
                </a:cubicBezTo>
                <a:cubicBezTo>
                  <a:pt x="1165663" y="984799"/>
                  <a:pt x="1172150" y="985997"/>
                  <a:pt x="1178287" y="988043"/>
                </a:cubicBezTo>
                <a:cubicBezTo>
                  <a:pt x="1184363" y="1006272"/>
                  <a:pt x="1188247" y="1028689"/>
                  <a:pt x="1202835" y="1043276"/>
                </a:cubicBezTo>
                <a:cubicBezTo>
                  <a:pt x="1208050" y="1048491"/>
                  <a:pt x="1215580" y="1050827"/>
                  <a:pt x="1221246" y="1055549"/>
                </a:cubicBezTo>
                <a:cubicBezTo>
                  <a:pt x="1227913" y="1061105"/>
                  <a:pt x="1233519" y="1067823"/>
                  <a:pt x="1239656" y="1073960"/>
                </a:cubicBezTo>
                <a:cubicBezTo>
                  <a:pt x="1252577" y="1112723"/>
                  <a:pt x="1238992" y="1110782"/>
                  <a:pt x="1258067" y="1110782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013224" y="3763675"/>
            <a:ext cx="760340" cy="328208"/>
          </a:xfrm>
          <a:custGeom>
            <a:avLst/>
            <a:gdLst>
              <a:gd name="connsiteX0" fmla="*/ 0 w 736430"/>
              <a:gd name="connsiteY0" fmla="*/ 0 h 343667"/>
              <a:gd name="connsiteX1" fmla="*/ 92054 w 736430"/>
              <a:gd name="connsiteY1" fmla="*/ 6137 h 343667"/>
              <a:gd name="connsiteX2" fmla="*/ 128875 w 736430"/>
              <a:gd name="connsiteY2" fmla="*/ 30685 h 343667"/>
              <a:gd name="connsiteX3" fmla="*/ 165697 w 736430"/>
              <a:gd name="connsiteY3" fmla="*/ 55232 h 343667"/>
              <a:gd name="connsiteX4" fmla="*/ 184108 w 736430"/>
              <a:gd name="connsiteY4" fmla="*/ 67506 h 343667"/>
              <a:gd name="connsiteX5" fmla="*/ 202518 w 736430"/>
              <a:gd name="connsiteY5" fmla="*/ 85917 h 343667"/>
              <a:gd name="connsiteX6" fmla="*/ 251614 w 736430"/>
              <a:gd name="connsiteY6" fmla="*/ 122738 h 343667"/>
              <a:gd name="connsiteX7" fmla="*/ 282298 w 736430"/>
              <a:gd name="connsiteY7" fmla="*/ 153423 h 343667"/>
              <a:gd name="connsiteX8" fmla="*/ 294572 w 736430"/>
              <a:gd name="connsiteY8" fmla="*/ 171834 h 343667"/>
              <a:gd name="connsiteX9" fmla="*/ 319120 w 736430"/>
              <a:gd name="connsiteY9" fmla="*/ 177971 h 343667"/>
              <a:gd name="connsiteX10" fmla="*/ 362078 w 736430"/>
              <a:gd name="connsiteY10" fmla="*/ 184108 h 343667"/>
              <a:gd name="connsiteX11" fmla="*/ 386626 w 736430"/>
              <a:gd name="connsiteY11" fmla="*/ 190244 h 343667"/>
              <a:gd name="connsiteX12" fmla="*/ 423447 w 736430"/>
              <a:gd name="connsiteY12" fmla="*/ 196381 h 343667"/>
              <a:gd name="connsiteX13" fmla="*/ 441858 w 736430"/>
              <a:gd name="connsiteY13" fmla="*/ 208655 h 343667"/>
              <a:gd name="connsiteX14" fmla="*/ 466406 w 736430"/>
              <a:gd name="connsiteY14" fmla="*/ 227066 h 343667"/>
              <a:gd name="connsiteX15" fmla="*/ 484816 w 736430"/>
              <a:gd name="connsiteY15" fmla="*/ 233203 h 343667"/>
              <a:gd name="connsiteX16" fmla="*/ 552322 w 736430"/>
              <a:gd name="connsiteY16" fmla="*/ 257751 h 343667"/>
              <a:gd name="connsiteX17" fmla="*/ 570733 w 736430"/>
              <a:gd name="connsiteY17" fmla="*/ 270024 h 343667"/>
              <a:gd name="connsiteX18" fmla="*/ 625965 w 736430"/>
              <a:gd name="connsiteY18" fmla="*/ 276161 h 343667"/>
              <a:gd name="connsiteX19" fmla="*/ 644376 w 736430"/>
              <a:gd name="connsiteY19" fmla="*/ 288435 h 343667"/>
              <a:gd name="connsiteX20" fmla="*/ 668924 w 736430"/>
              <a:gd name="connsiteY20" fmla="*/ 306846 h 343667"/>
              <a:gd name="connsiteX21" fmla="*/ 687334 w 736430"/>
              <a:gd name="connsiteY21" fmla="*/ 312983 h 343667"/>
              <a:gd name="connsiteX22" fmla="*/ 724156 w 736430"/>
              <a:gd name="connsiteY22" fmla="*/ 337530 h 343667"/>
              <a:gd name="connsiteX23" fmla="*/ 736430 w 736430"/>
              <a:gd name="connsiteY23" fmla="*/ 343667 h 34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430" h="343667">
                <a:moveTo>
                  <a:pt x="0" y="0"/>
                </a:moveTo>
                <a:cubicBezTo>
                  <a:pt x="30685" y="2046"/>
                  <a:pt x="62138" y="-986"/>
                  <a:pt x="92054" y="6137"/>
                </a:cubicBezTo>
                <a:cubicBezTo>
                  <a:pt x="106404" y="9554"/>
                  <a:pt x="116601" y="22502"/>
                  <a:pt x="128875" y="30685"/>
                </a:cubicBezTo>
                <a:lnTo>
                  <a:pt x="165697" y="55232"/>
                </a:lnTo>
                <a:cubicBezTo>
                  <a:pt x="171834" y="59323"/>
                  <a:pt x="178893" y="62290"/>
                  <a:pt x="184108" y="67506"/>
                </a:cubicBezTo>
                <a:cubicBezTo>
                  <a:pt x="190245" y="73643"/>
                  <a:pt x="195987" y="80202"/>
                  <a:pt x="202518" y="85917"/>
                </a:cubicBezTo>
                <a:cubicBezTo>
                  <a:pt x="225844" y="106328"/>
                  <a:pt x="229691" y="108124"/>
                  <a:pt x="251614" y="122738"/>
                </a:cubicBezTo>
                <a:cubicBezTo>
                  <a:pt x="284339" y="171829"/>
                  <a:pt x="241389" y="112514"/>
                  <a:pt x="282298" y="153423"/>
                </a:cubicBezTo>
                <a:cubicBezTo>
                  <a:pt x="287513" y="158638"/>
                  <a:pt x="288435" y="167743"/>
                  <a:pt x="294572" y="171834"/>
                </a:cubicBezTo>
                <a:cubicBezTo>
                  <a:pt x="301590" y="176513"/>
                  <a:pt x="310822" y="176462"/>
                  <a:pt x="319120" y="177971"/>
                </a:cubicBezTo>
                <a:cubicBezTo>
                  <a:pt x="333351" y="180559"/>
                  <a:pt x="347847" y="181521"/>
                  <a:pt x="362078" y="184108"/>
                </a:cubicBezTo>
                <a:cubicBezTo>
                  <a:pt x="370376" y="185617"/>
                  <a:pt x="378355" y="188590"/>
                  <a:pt x="386626" y="190244"/>
                </a:cubicBezTo>
                <a:cubicBezTo>
                  <a:pt x="398827" y="192684"/>
                  <a:pt x="411173" y="194335"/>
                  <a:pt x="423447" y="196381"/>
                </a:cubicBezTo>
                <a:cubicBezTo>
                  <a:pt x="429584" y="200472"/>
                  <a:pt x="435856" y="204368"/>
                  <a:pt x="441858" y="208655"/>
                </a:cubicBezTo>
                <a:cubicBezTo>
                  <a:pt x="450181" y="214600"/>
                  <a:pt x="457525" y="221991"/>
                  <a:pt x="466406" y="227066"/>
                </a:cubicBezTo>
                <a:cubicBezTo>
                  <a:pt x="472022" y="230275"/>
                  <a:pt x="478679" y="231157"/>
                  <a:pt x="484816" y="233203"/>
                </a:cubicBezTo>
                <a:cubicBezTo>
                  <a:pt x="534042" y="270123"/>
                  <a:pt x="480704" y="236266"/>
                  <a:pt x="552322" y="257751"/>
                </a:cubicBezTo>
                <a:cubicBezTo>
                  <a:pt x="559387" y="259870"/>
                  <a:pt x="563578" y="268235"/>
                  <a:pt x="570733" y="270024"/>
                </a:cubicBezTo>
                <a:cubicBezTo>
                  <a:pt x="588704" y="274517"/>
                  <a:pt x="607554" y="274115"/>
                  <a:pt x="625965" y="276161"/>
                </a:cubicBezTo>
                <a:cubicBezTo>
                  <a:pt x="632102" y="280252"/>
                  <a:pt x="638374" y="284148"/>
                  <a:pt x="644376" y="288435"/>
                </a:cubicBezTo>
                <a:cubicBezTo>
                  <a:pt x="652699" y="294380"/>
                  <a:pt x="660043" y="301771"/>
                  <a:pt x="668924" y="306846"/>
                </a:cubicBezTo>
                <a:cubicBezTo>
                  <a:pt x="674540" y="310055"/>
                  <a:pt x="681679" y="309842"/>
                  <a:pt x="687334" y="312983"/>
                </a:cubicBezTo>
                <a:cubicBezTo>
                  <a:pt x="700229" y="320147"/>
                  <a:pt x="710962" y="330933"/>
                  <a:pt x="724156" y="337530"/>
                </a:cubicBezTo>
                <a:lnTo>
                  <a:pt x="736430" y="343667"/>
                </a:ln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50" name="Группа 49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51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3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57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58" name="Овал 57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59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2628" y="638696"/>
            <a:ext cx="2248344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906" y="2440766"/>
            <a:ext cx="2152330" cy="1552057"/>
          </a:xfrm>
          <a:prstGeom prst="rect">
            <a:avLst/>
          </a:prstGeom>
          <a:ln>
            <a:solidFill>
              <a:srgbClr val="181DF8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" y="870327"/>
            <a:ext cx="2258386" cy="12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970"/>
            <a:ext cx="6920142" cy="4522530"/>
          </a:xfrm>
          <a:prstGeom prst="rect">
            <a:avLst/>
          </a:prstGeom>
        </p:spPr>
      </p:pic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891337" y="1439341"/>
            <a:ext cx="2141168" cy="683680"/>
          </a:xfrm>
          <a:prstGeom prst="wedgeRectCallout">
            <a:avLst>
              <a:gd name="adj1" fmla="val -61659"/>
              <a:gd name="adj2" fmla="val 15090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03248" tIns="51629" rIns="103248" bIns="5162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Затороопасный участок </a:t>
            </a:r>
          </a:p>
          <a:p>
            <a:pPr algn="ctr"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крутыми спусками и подъемами </a:t>
            </a:r>
            <a:r>
              <a:rPr lang="ru-RU" altLang="ru-RU" sz="1200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490-510 км)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416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3"/>
          <p:cNvSpPr txBox="1">
            <a:spLocks noChangeArrowheads="1"/>
          </p:cNvSpPr>
          <p:nvPr/>
        </p:nvSpPr>
        <p:spPr bwMode="auto">
          <a:xfrm>
            <a:off x="2861968" y="980382"/>
            <a:ext cx="1542167" cy="26173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9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1" dirty="0"/>
              <a:t>Новгородский 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46099" y="3303337"/>
            <a:ext cx="1195881" cy="193025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95" tIns="26999" rIns="53995" bIns="26999" rtlCol="0" anchor="ctr" anchorCtr="1">
            <a:spAutoFit/>
          </a:bodyPr>
          <a:lstStyle/>
          <a:p>
            <a:pPr algn="ctr" defTabSz="685732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62685" y="2057517"/>
            <a:ext cx="455820" cy="236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2987" tIns="31499" rIns="62987" bIns="31499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125"/>
              <a:t>М-10</a:t>
            </a:r>
            <a:endParaRPr lang="ru-RU" sz="1125" dirty="0"/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795"/>
            <a:ext cx="9144000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1247" tIns="20625" rIns="41247" bIns="20625" anchor="ctr"/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ИНФОРМАЦИОННЫЕ МАТЕРИАЛЫ ПО РИСКУ НАРУШЕНИЯ ТРАНСПОРТНОГО </a:t>
            </a:r>
          </a:p>
          <a:p>
            <a:r>
              <a:rPr lang="ru-RU" sz="1400" dirty="0"/>
              <a:t>СООБЩЕНИЯ, СВЯЗАННЫХ С НЕБЛАГОПРИЯТНЫМ ЯВЛЕНИЕМ НА ТЕРРИТОРИИ</a:t>
            </a:r>
            <a:r>
              <a:rPr lang="en-US" sz="1400" dirty="0"/>
              <a:t> </a:t>
            </a:r>
            <a:endParaRPr lang="ru-RU" sz="1400" dirty="0"/>
          </a:p>
          <a:p>
            <a:pPr>
              <a:defRPr/>
            </a:pPr>
            <a:r>
              <a:rPr lang="ru-RU" sz="1400" dirty="0"/>
              <a:t>ФАД М-10 В НОВГОРОДСКОЙ ОБЛАСТИ </a:t>
            </a:r>
            <a:r>
              <a:rPr lang="ru-RU" sz="1400"/>
              <a:t>НА </a:t>
            </a:r>
            <a:r>
              <a:rPr lang="ru-RU" sz="1400" smtClean="0"/>
              <a:t>11.12.2020</a:t>
            </a:r>
            <a:endParaRPr lang="ru-RU" sz="1400" dirty="0"/>
          </a:p>
        </p:txBody>
      </p:sp>
      <p:sp>
        <p:nvSpPr>
          <p:cNvPr id="589" name="Прямоугольник 588"/>
          <p:cNvSpPr/>
          <p:nvPr/>
        </p:nvSpPr>
        <p:spPr>
          <a:xfrm>
            <a:off x="6967111" y="648241"/>
            <a:ext cx="2160563" cy="154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1" tIns="25721" rIns="51441" bIns="25721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15986" y="4364484"/>
            <a:ext cx="2582729" cy="7848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14:00:00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09.12.2020</a:t>
            </a:r>
            <a:endParaRPr lang="ru-RU" sz="7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Новгородской области  АРМ № 5 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</a:t>
            </a:r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ВА.</a:t>
            </a:r>
          </a:p>
          <a:p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3940-0400</a:t>
            </a:r>
          </a:p>
          <a:p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</a:t>
            </a:r>
            <a:r>
              <a:rPr lang="en-US" sz="75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en-US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ru-RU" sz="7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5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опасностей и рисков Масштаб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5 000 000</a:t>
            </a:r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77491" y="4187863"/>
            <a:ext cx="2141168" cy="643329"/>
          </a:xfrm>
          <a:prstGeom prst="wedgeRectCallout">
            <a:avLst>
              <a:gd name="adj1" fmla="val -26757"/>
              <a:gd name="adj2" fmla="val -8651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03248" tIns="51629" rIns="103248" bIns="5162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defRPr/>
            </a:pP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вероятность </a:t>
            </a:r>
            <a:r>
              <a:rPr lang="ru-RU" altLang="ru-RU" sz="1200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(484-490 </a:t>
            </a:r>
            <a:r>
              <a:rPr lang="ru-RU" altLang="ru-RU" sz="1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км)</a:t>
            </a:r>
          </a:p>
        </p:txBody>
      </p:sp>
      <p:sp>
        <p:nvSpPr>
          <p:cNvPr id="4" name="Овал 3"/>
          <p:cNvSpPr/>
          <p:nvPr/>
        </p:nvSpPr>
        <p:spPr>
          <a:xfrm rot="19022185">
            <a:off x="3911139" y="3610086"/>
            <a:ext cx="228717" cy="40771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9755775">
            <a:off x="3341186" y="2467750"/>
            <a:ext cx="312060" cy="133319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Video_2020-11-17_1123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2561" y="813568"/>
            <a:ext cx="2170627" cy="1513959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3160510" y="2577503"/>
            <a:ext cx="945085" cy="1380806"/>
          </a:xfrm>
          <a:custGeom>
            <a:avLst/>
            <a:gdLst>
              <a:gd name="connsiteX0" fmla="*/ 0 w 945085"/>
              <a:gd name="connsiteY0" fmla="*/ 0 h 1380806"/>
              <a:gd name="connsiteX1" fmla="*/ 6137 w 945085"/>
              <a:gd name="connsiteY1" fmla="*/ 30685 h 1380806"/>
              <a:gd name="connsiteX2" fmla="*/ 24548 w 945085"/>
              <a:gd name="connsiteY2" fmla="*/ 36822 h 1380806"/>
              <a:gd name="connsiteX3" fmla="*/ 49095 w 945085"/>
              <a:gd name="connsiteY3" fmla="*/ 42959 h 1380806"/>
              <a:gd name="connsiteX4" fmla="*/ 85917 w 945085"/>
              <a:gd name="connsiteY4" fmla="*/ 73643 h 1380806"/>
              <a:gd name="connsiteX5" fmla="*/ 116601 w 945085"/>
              <a:gd name="connsiteY5" fmla="*/ 128876 h 1380806"/>
              <a:gd name="connsiteX6" fmla="*/ 159560 w 945085"/>
              <a:gd name="connsiteY6" fmla="*/ 147286 h 1380806"/>
              <a:gd name="connsiteX7" fmla="*/ 177971 w 945085"/>
              <a:gd name="connsiteY7" fmla="*/ 165697 h 1380806"/>
              <a:gd name="connsiteX8" fmla="*/ 190244 w 945085"/>
              <a:gd name="connsiteY8" fmla="*/ 202518 h 1380806"/>
              <a:gd name="connsiteX9" fmla="*/ 196381 w 945085"/>
              <a:gd name="connsiteY9" fmla="*/ 220929 h 1380806"/>
              <a:gd name="connsiteX10" fmla="*/ 208655 w 945085"/>
              <a:gd name="connsiteY10" fmla="*/ 239340 h 1380806"/>
              <a:gd name="connsiteX11" fmla="*/ 214792 w 945085"/>
              <a:gd name="connsiteY11" fmla="*/ 263888 h 1380806"/>
              <a:gd name="connsiteX12" fmla="*/ 245477 w 945085"/>
              <a:gd name="connsiteY12" fmla="*/ 300709 h 1380806"/>
              <a:gd name="connsiteX13" fmla="*/ 257750 w 945085"/>
              <a:gd name="connsiteY13" fmla="*/ 355941 h 1380806"/>
              <a:gd name="connsiteX14" fmla="*/ 282298 w 945085"/>
              <a:gd name="connsiteY14" fmla="*/ 392763 h 1380806"/>
              <a:gd name="connsiteX15" fmla="*/ 300709 w 945085"/>
              <a:gd name="connsiteY15" fmla="*/ 497090 h 1380806"/>
              <a:gd name="connsiteX16" fmla="*/ 319120 w 945085"/>
              <a:gd name="connsiteY16" fmla="*/ 515501 h 1380806"/>
              <a:gd name="connsiteX17" fmla="*/ 331393 w 945085"/>
              <a:gd name="connsiteY17" fmla="*/ 540049 h 1380806"/>
              <a:gd name="connsiteX18" fmla="*/ 337530 w 945085"/>
              <a:gd name="connsiteY18" fmla="*/ 558459 h 1380806"/>
              <a:gd name="connsiteX19" fmla="*/ 349804 w 945085"/>
              <a:gd name="connsiteY19" fmla="*/ 576870 h 1380806"/>
              <a:gd name="connsiteX20" fmla="*/ 355941 w 945085"/>
              <a:gd name="connsiteY20" fmla="*/ 595281 h 1380806"/>
              <a:gd name="connsiteX21" fmla="*/ 374352 w 945085"/>
              <a:gd name="connsiteY21" fmla="*/ 613692 h 1380806"/>
              <a:gd name="connsiteX22" fmla="*/ 386626 w 945085"/>
              <a:gd name="connsiteY22" fmla="*/ 632102 h 1380806"/>
              <a:gd name="connsiteX23" fmla="*/ 392762 w 945085"/>
              <a:gd name="connsiteY23" fmla="*/ 650513 h 1380806"/>
              <a:gd name="connsiteX24" fmla="*/ 423447 w 945085"/>
              <a:gd name="connsiteY24" fmla="*/ 681198 h 1380806"/>
              <a:gd name="connsiteX25" fmla="*/ 429584 w 945085"/>
              <a:gd name="connsiteY25" fmla="*/ 699608 h 1380806"/>
              <a:gd name="connsiteX26" fmla="*/ 441858 w 945085"/>
              <a:gd name="connsiteY26" fmla="*/ 724156 h 1380806"/>
              <a:gd name="connsiteX27" fmla="*/ 447995 w 945085"/>
              <a:gd name="connsiteY27" fmla="*/ 748704 h 1380806"/>
              <a:gd name="connsiteX28" fmla="*/ 460269 w 945085"/>
              <a:gd name="connsiteY28" fmla="*/ 767114 h 1380806"/>
              <a:gd name="connsiteX29" fmla="*/ 466405 w 945085"/>
              <a:gd name="connsiteY29" fmla="*/ 785525 h 1380806"/>
              <a:gd name="connsiteX30" fmla="*/ 503227 w 945085"/>
              <a:gd name="connsiteY30" fmla="*/ 816210 h 1380806"/>
              <a:gd name="connsiteX31" fmla="*/ 552322 w 945085"/>
              <a:gd name="connsiteY31" fmla="*/ 865305 h 1380806"/>
              <a:gd name="connsiteX32" fmla="*/ 595281 w 945085"/>
              <a:gd name="connsiteY32" fmla="*/ 914400 h 1380806"/>
              <a:gd name="connsiteX33" fmla="*/ 619828 w 945085"/>
              <a:gd name="connsiteY33" fmla="*/ 926674 h 1380806"/>
              <a:gd name="connsiteX34" fmla="*/ 632102 w 945085"/>
              <a:gd name="connsiteY34" fmla="*/ 945085 h 1380806"/>
              <a:gd name="connsiteX35" fmla="*/ 650513 w 945085"/>
              <a:gd name="connsiteY35" fmla="*/ 963496 h 1380806"/>
              <a:gd name="connsiteX36" fmla="*/ 656650 w 945085"/>
              <a:gd name="connsiteY36" fmla="*/ 981906 h 1380806"/>
              <a:gd name="connsiteX37" fmla="*/ 668924 w 945085"/>
              <a:gd name="connsiteY37" fmla="*/ 1000317 h 1380806"/>
              <a:gd name="connsiteX38" fmla="*/ 693471 w 945085"/>
              <a:gd name="connsiteY38" fmla="*/ 1031002 h 1380806"/>
              <a:gd name="connsiteX39" fmla="*/ 699608 w 945085"/>
              <a:gd name="connsiteY39" fmla="*/ 1055549 h 1380806"/>
              <a:gd name="connsiteX40" fmla="*/ 711882 w 945085"/>
              <a:gd name="connsiteY40" fmla="*/ 1073960 h 1380806"/>
              <a:gd name="connsiteX41" fmla="*/ 718019 w 945085"/>
              <a:gd name="connsiteY41" fmla="*/ 1092371 h 1380806"/>
              <a:gd name="connsiteX42" fmla="*/ 754840 w 945085"/>
              <a:gd name="connsiteY42" fmla="*/ 1116918 h 1380806"/>
              <a:gd name="connsiteX43" fmla="*/ 785525 w 945085"/>
              <a:gd name="connsiteY43" fmla="*/ 1147603 h 1380806"/>
              <a:gd name="connsiteX44" fmla="*/ 816209 w 945085"/>
              <a:gd name="connsiteY44" fmla="*/ 1178288 h 1380806"/>
              <a:gd name="connsiteX45" fmla="*/ 853031 w 945085"/>
              <a:gd name="connsiteY45" fmla="*/ 1221246 h 1380806"/>
              <a:gd name="connsiteX46" fmla="*/ 871442 w 945085"/>
              <a:gd name="connsiteY46" fmla="*/ 1258067 h 1380806"/>
              <a:gd name="connsiteX47" fmla="*/ 889852 w 945085"/>
              <a:gd name="connsiteY47" fmla="*/ 1294889 h 1380806"/>
              <a:gd name="connsiteX48" fmla="*/ 908263 w 945085"/>
              <a:gd name="connsiteY48" fmla="*/ 1307163 h 1380806"/>
              <a:gd name="connsiteX49" fmla="*/ 932811 w 945085"/>
              <a:gd name="connsiteY49" fmla="*/ 1343984 h 1380806"/>
              <a:gd name="connsiteX50" fmla="*/ 945085 w 945085"/>
              <a:gd name="connsiteY50" fmla="*/ 1380806 h 138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45085" h="1380806">
                <a:moveTo>
                  <a:pt x="0" y="0"/>
                </a:moveTo>
                <a:cubicBezTo>
                  <a:pt x="2046" y="10228"/>
                  <a:pt x="351" y="22006"/>
                  <a:pt x="6137" y="30685"/>
                </a:cubicBezTo>
                <a:cubicBezTo>
                  <a:pt x="9725" y="36068"/>
                  <a:pt x="18328" y="35045"/>
                  <a:pt x="24548" y="36822"/>
                </a:cubicBezTo>
                <a:cubicBezTo>
                  <a:pt x="32658" y="39139"/>
                  <a:pt x="40913" y="40913"/>
                  <a:pt x="49095" y="42959"/>
                </a:cubicBezTo>
                <a:cubicBezTo>
                  <a:pt x="62679" y="52015"/>
                  <a:pt x="76467" y="59469"/>
                  <a:pt x="85917" y="73643"/>
                </a:cubicBezTo>
                <a:cubicBezTo>
                  <a:pt x="100582" y="95640"/>
                  <a:pt x="79656" y="110405"/>
                  <a:pt x="116601" y="128876"/>
                </a:cubicBezTo>
                <a:cubicBezTo>
                  <a:pt x="146935" y="144042"/>
                  <a:pt x="132470" y="138256"/>
                  <a:pt x="159560" y="147286"/>
                </a:cubicBezTo>
                <a:cubicBezTo>
                  <a:pt x="165697" y="153423"/>
                  <a:pt x="173756" y="158110"/>
                  <a:pt x="177971" y="165697"/>
                </a:cubicBezTo>
                <a:cubicBezTo>
                  <a:pt x="184254" y="177006"/>
                  <a:pt x="186153" y="190244"/>
                  <a:pt x="190244" y="202518"/>
                </a:cubicBezTo>
                <a:cubicBezTo>
                  <a:pt x="192290" y="208655"/>
                  <a:pt x="192793" y="215546"/>
                  <a:pt x="196381" y="220929"/>
                </a:cubicBezTo>
                <a:lnTo>
                  <a:pt x="208655" y="239340"/>
                </a:lnTo>
                <a:cubicBezTo>
                  <a:pt x="210701" y="247523"/>
                  <a:pt x="211469" y="256135"/>
                  <a:pt x="214792" y="263888"/>
                </a:cubicBezTo>
                <a:cubicBezTo>
                  <a:pt x="221199" y="278838"/>
                  <a:pt x="234420" y="289652"/>
                  <a:pt x="245477" y="300709"/>
                </a:cubicBezTo>
                <a:cubicBezTo>
                  <a:pt x="247143" y="310704"/>
                  <a:pt x="250555" y="342990"/>
                  <a:pt x="257750" y="355941"/>
                </a:cubicBezTo>
                <a:cubicBezTo>
                  <a:pt x="264914" y="368836"/>
                  <a:pt x="282298" y="392763"/>
                  <a:pt x="282298" y="392763"/>
                </a:cubicBezTo>
                <a:cubicBezTo>
                  <a:pt x="282824" y="398544"/>
                  <a:pt x="285173" y="481554"/>
                  <a:pt x="300709" y="497090"/>
                </a:cubicBezTo>
                <a:lnTo>
                  <a:pt x="319120" y="515501"/>
                </a:lnTo>
                <a:cubicBezTo>
                  <a:pt x="323211" y="523684"/>
                  <a:pt x="327789" y="531640"/>
                  <a:pt x="331393" y="540049"/>
                </a:cubicBezTo>
                <a:cubicBezTo>
                  <a:pt x="333941" y="545995"/>
                  <a:pt x="334637" y="552673"/>
                  <a:pt x="337530" y="558459"/>
                </a:cubicBezTo>
                <a:cubicBezTo>
                  <a:pt x="340829" y="565056"/>
                  <a:pt x="346505" y="570273"/>
                  <a:pt x="349804" y="576870"/>
                </a:cubicBezTo>
                <a:cubicBezTo>
                  <a:pt x="352697" y="582656"/>
                  <a:pt x="352353" y="589898"/>
                  <a:pt x="355941" y="595281"/>
                </a:cubicBezTo>
                <a:cubicBezTo>
                  <a:pt x="360755" y="602502"/>
                  <a:pt x="368796" y="607025"/>
                  <a:pt x="374352" y="613692"/>
                </a:cubicBezTo>
                <a:cubicBezTo>
                  <a:pt x="379074" y="619358"/>
                  <a:pt x="382535" y="625965"/>
                  <a:pt x="386626" y="632102"/>
                </a:cubicBezTo>
                <a:cubicBezTo>
                  <a:pt x="388671" y="638239"/>
                  <a:pt x="388721" y="645462"/>
                  <a:pt x="392762" y="650513"/>
                </a:cubicBezTo>
                <a:cubicBezTo>
                  <a:pt x="425497" y="691433"/>
                  <a:pt x="398895" y="632095"/>
                  <a:pt x="423447" y="681198"/>
                </a:cubicBezTo>
                <a:cubicBezTo>
                  <a:pt x="426340" y="686984"/>
                  <a:pt x="427036" y="693662"/>
                  <a:pt x="429584" y="699608"/>
                </a:cubicBezTo>
                <a:cubicBezTo>
                  <a:pt x="433188" y="708017"/>
                  <a:pt x="438646" y="715590"/>
                  <a:pt x="441858" y="724156"/>
                </a:cubicBezTo>
                <a:cubicBezTo>
                  <a:pt x="444820" y="732053"/>
                  <a:pt x="444672" y="740951"/>
                  <a:pt x="447995" y="748704"/>
                </a:cubicBezTo>
                <a:cubicBezTo>
                  <a:pt x="450900" y="755483"/>
                  <a:pt x="456178" y="760977"/>
                  <a:pt x="460269" y="767114"/>
                </a:cubicBezTo>
                <a:cubicBezTo>
                  <a:pt x="462314" y="773251"/>
                  <a:pt x="462817" y="780143"/>
                  <a:pt x="466405" y="785525"/>
                </a:cubicBezTo>
                <a:cubicBezTo>
                  <a:pt x="475855" y="799700"/>
                  <a:pt x="489642" y="807154"/>
                  <a:pt x="503227" y="816210"/>
                </a:cubicBezTo>
                <a:cubicBezTo>
                  <a:pt x="532850" y="860643"/>
                  <a:pt x="514581" y="846434"/>
                  <a:pt x="552322" y="865305"/>
                </a:cubicBezTo>
                <a:cubicBezTo>
                  <a:pt x="574670" y="898826"/>
                  <a:pt x="567741" y="898663"/>
                  <a:pt x="595281" y="914400"/>
                </a:cubicBezTo>
                <a:cubicBezTo>
                  <a:pt x="603224" y="918939"/>
                  <a:pt x="611646" y="922583"/>
                  <a:pt x="619828" y="926674"/>
                </a:cubicBezTo>
                <a:cubicBezTo>
                  <a:pt x="623919" y="932811"/>
                  <a:pt x="627380" y="939419"/>
                  <a:pt x="632102" y="945085"/>
                </a:cubicBezTo>
                <a:cubicBezTo>
                  <a:pt x="637658" y="951752"/>
                  <a:pt x="645699" y="956275"/>
                  <a:pt x="650513" y="963496"/>
                </a:cubicBezTo>
                <a:cubicBezTo>
                  <a:pt x="654101" y="968878"/>
                  <a:pt x="653757" y="976120"/>
                  <a:pt x="656650" y="981906"/>
                </a:cubicBezTo>
                <a:cubicBezTo>
                  <a:pt x="659949" y="988503"/>
                  <a:pt x="664833" y="994180"/>
                  <a:pt x="668924" y="1000317"/>
                </a:cubicBezTo>
                <a:cubicBezTo>
                  <a:pt x="688981" y="1060497"/>
                  <a:pt x="656464" y="975494"/>
                  <a:pt x="693471" y="1031002"/>
                </a:cubicBezTo>
                <a:cubicBezTo>
                  <a:pt x="698150" y="1038020"/>
                  <a:pt x="696286" y="1047797"/>
                  <a:pt x="699608" y="1055549"/>
                </a:cubicBezTo>
                <a:cubicBezTo>
                  <a:pt x="702514" y="1062328"/>
                  <a:pt x="708583" y="1067363"/>
                  <a:pt x="711882" y="1073960"/>
                </a:cubicBezTo>
                <a:cubicBezTo>
                  <a:pt x="714775" y="1079746"/>
                  <a:pt x="714431" y="1086988"/>
                  <a:pt x="718019" y="1092371"/>
                </a:cubicBezTo>
                <a:cubicBezTo>
                  <a:pt x="731154" y="1112073"/>
                  <a:pt x="735538" y="1110485"/>
                  <a:pt x="754840" y="1116918"/>
                </a:cubicBezTo>
                <a:cubicBezTo>
                  <a:pt x="787571" y="1166014"/>
                  <a:pt x="744612" y="1106690"/>
                  <a:pt x="785525" y="1147603"/>
                </a:cubicBezTo>
                <a:cubicBezTo>
                  <a:pt x="826441" y="1188519"/>
                  <a:pt x="767113" y="1145555"/>
                  <a:pt x="816209" y="1178288"/>
                </a:cubicBezTo>
                <a:cubicBezTo>
                  <a:pt x="831150" y="1223111"/>
                  <a:pt x="815932" y="1211971"/>
                  <a:pt x="853031" y="1221246"/>
                </a:cubicBezTo>
                <a:cubicBezTo>
                  <a:pt x="868457" y="1267523"/>
                  <a:pt x="847648" y="1210481"/>
                  <a:pt x="871442" y="1258067"/>
                </a:cubicBezTo>
                <a:cubicBezTo>
                  <a:pt x="881424" y="1278031"/>
                  <a:pt x="872266" y="1277302"/>
                  <a:pt x="889852" y="1294889"/>
                </a:cubicBezTo>
                <a:cubicBezTo>
                  <a:pt x="895067" y="1300105"/>
                  <a:pt x="902126" y="1303072"/>
                  <a:pt x="908263" y="1307163"/>
                </a:cubicBezTo>
                <a:cubicBezTo>
                  <a:pt x="916446" y="1319437"/>
                  <a:pt x="929918" y="1329519"/>
                  <a:pt x="932811" y="1343984"/>
                </a:cubicBezTo>
                <a:cubicBezTo>
                  <a:pt x="939515" y="1377506"/>
                  <a:pt x="931572" y="1367293"/>
                  <a:pt x="945085" y="138080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 стрелкой 52"/>
          <p:cNvCxnSpPr>
            <a:endCxn id="8" idx="15"/>
          </p:cNvCxnSpPr>
          <p:nvPr/>
        </p:nvCxnSpPr>
        <p:spPr>
          <a:xfrm flipH="1" flipV="1">
            <a:off x="3461219" y="3074593"/>
            <a:ext cx="3553518" cy="114759"/>
          </a:xfrm>
          <a:prstGeom prst="straightConnector1">
            <a:avLst/>
          </a:prstGeom>
          <a:ln w="28575">
            <a:solidFill>
              <a:srgbClr val="181DF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56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8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62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64" name="Овал 6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66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2628" y="638696"/>
            <a:ext cx="2248344" cy="217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561" y="2359660"/>
            <a:ext cx="2165112" cy="1653752"/>
          </a:xfrm>
          <a:prstGeom prst="rect">
            <a:avLst/>
          </a:prstGeom>
          <a:ln>
            <a:solidFill>
              <a:srgbClr val="181DF8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" y="121066"/>
            <a:ext cx="683205" cy="40984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2" y="83364"/>
            <a:ext cx="1179313" cy="447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" y="870327"/>
            <a:ext cx="2258386" cy="12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446124</TotalTime>
  <Words>637</Words>
  <Application>Microsoft Office PowerPoint</Application>
  <PresentationFormat>Экран (16:9)</PresentationFormat>
  <Paragraphs>258</Paragraphs>
  <Slides>6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АИУС РСЧС</cp:lastModifiedBy>
  <cp:revision>20938</cp:revision>
  <cp:lastPrinted>2020-02-16T19:35:20Z</cp:lastPrinted>
  <dcterms:created xsi:type="dcterms:W3CDTF">2014-09-08T13:21:12Z</dcterms:created>
  <dcterms:modified xsi:type="dcterms:W3CDTF">2020-12-09T12:58:46Z</dcterms:modified>
</cp:coreProperties>
</file>