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7561263" cy="10693400"/>
  <p:notesSz cx="6808788" cy="99409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orient="horz" pos="1578">
          <p15:clr>
            <a:srgbClr val="A4A3A4"/>
          </p15:clr>
        </p15:guide>
        <p15:guide id="3" orient="horz" pos="492">
          <p15:clr>
            <a:srgbClr val="A4A3A4"/>
          </p15:clr>
        </p15:guide>
        <p15:guide id="4" orient="horz" pos="6322">
          <p15:clr>
            <a:srgbClr val="A4A3A4"/>
          </p15:clr>
        </p15:guide>
        <p15:guide id="5" pos="2382">
          <p15:clr>
            <a:srgbClr val="A4A3A4"/>
          </p15:clr>
        </p15:guide>
        <p15:guide id="6" pos="585">
          <p15:clr>
            <a:srgbClr val="A4A3A4"/>
          </p15:clr>
        </p15:guide>
        <p15:guide id="7" pos="1290">
          <p15:clr>
            <a:srgbClr val="A4A3A4"/>
          </p15:clr>
        </p15:guide>
        <p15:guide id="8" pos="4250">
          <p15:clr>
            <a:srgbClr val="A4A3A4"/>
          </p15:clr>
        </p15:guide>
        <p15:guide id="9" pos="4565">
          <p15:clr>
            <a:srgbClr val="A4A3A4"/>
          </p15:clr>
        </p15:guide>
        <p15:guide id="10" pos="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202" y="-96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6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8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8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8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8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738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8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6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6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6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40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6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3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3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9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5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QR коды\qr-code ПОДДЕРЖКА БИЗНЕСА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347" y="5922764"/>
            <a:ext cx="2700247" cy="26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8206" y="2594833"/>
            <a:ext cx="687653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Узнай о мерах поддержки налогоплательщиков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/>
              <a:t>на </a:t>
            </a:r>
            <a:r>
              <a:rPr lang="ru-RU" sz="2400" b="1" dirty="0"/>
              <a:t>время снижения деловой и потребительской активности на фоне распространения коронавирусной инфекции </a:t>
            </a:r>
            <a:r>
              <a:rPr lang="ru-RU" sz="2400" b="1" dirty="0" smtClean="0"/>
              <a:t>на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Интернет  - сайте ФНС России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64407" y="592332"/>
            <a:ext cx="5580386" cy="989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ru-RU" sz="2000" b="1" kern="1400" dirty="0">
                <a:solidFill>
                  <a:srgbClr val="0070C0"/>
                </a:solidFill>
                <a:latin typeface="Arial Black" panose="020B0A04020102020204" pitchFamily="34" charset="0"/>
              </a:rPr>
              <a:t>Управление Федеральной налоговой </a:t>
            </a:r>
            <a:r>
              <a:rPr lang="ru-RU" sz="2000" b="1" kern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службы по </a:t>
            </a:r>
            <a:r>
              <a:rPr lang="ru-RU" sz="2000" b="1" kern="1400" dirty="0">
                <a:solidFill>
                  <a:srgbClr val="0070C0"/>
                </a:solidFill>
                <a:latin typeface="Arial Black" panose="020B0A04020102020204" pitchFamily="34" charset="0"/>
              </a:rPr>
              <a:t>Новгородской области</a:t>
            </a:r>
            <a:endParaRPr lang="ru-RU" sz="900" kern="14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900" kern="1400" dirty="0">
                <a:solidFill>
                  <a:srgbClr val="000000"/>
                </a:solidFill>
              </a:rPr>
              <a:t> 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1" y="592332"/>
            <a:ext cx="971022" cy="10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7361" y="9091116"/>
            <a:ext cx="62996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</a:rPr>
              <a:t>https://www.nalog.ru/rn53/business-support-2020/</a:t>
            </a:r>
            <a:endParaRPr lang="ru-RU" sz="1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3576638"/>
            <a:ext cx="7254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F:\QR коды\qr-code ПОДДЕРЖКА БИЗНЕСА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403" y="5922764"/>
            <a:ext cx="2700247" cy="26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68262" y="2462361"/>
            <a:ext cx="687653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Узнай о мерах поддержки налогоплательщиков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/>
              <a:t>на </a:t>
            </a:r>
            <a:r>
              <a:rPr lang="ru-RU" sz="2400" b="1" dirty="0"/>
              <a:t>время снижения деловой и потребительской активности на фоне распространения коронавирусной инфекции </a:t>
            </a:r>
            <a:r>
              <a:rPr lang="ru-RU" sz="2400" b="1" dirty="0" smtClean="0"/>
              <a:t>на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Интернет  - сайте ФНС России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64407" y="592332"/>
            <a:ext cx="5580386" cy="989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ru-RU" sz="2000" b="1" kern="1400" dirty="0">
                <a:solidFill>
                  <a:srgbClr val="0070C0"/>
                </a:solidFill>
                <a:latin typeface="Arial Black" panose="020B0A04020102020204" pitchFamily="34" charset="0"/>
              </a:rPr>
              <a:t>Управление Федеральной налоговой </a:t>
            </a:r>
            <a:r>
              <a:rPr lang="ru-RU" sz="2000" b="1" kern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службы по </a:t>
            </a:r>
            <a:r>
              <a:rPr lang="ru-RU" sz="2000" b="1" kern="1400" dirty="0">
                <a:solidFill>
                  <a:srgbClr val="0070C0"/>
                </a:solidFill>
                <a:latin typeface="Arial Black" panose="020B0A04020102020204" pitchFamily="34" charset="0"/>
              </a:rPr>
              <a:t>Новгородской области</a:t>
            </a:r>
            <a:endParaRPr lang="ru-RU" sz="900" kern="14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900" kern="1400" dirty="0">
                <a:solidFill>
                  <a:srgbClr val="000000"/>
                </a:solidFill>
              </a:rPr>
              <a:t> 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1" y="592332"/>
            <a:ext cx="971022" cy="104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01" y="9011599"/>
            <a:ext cx="629761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31</TotalTime>
  <Words>66</Words>
  <Application>Microsoft Office PowerPoint</Application>
  <PresentationFormat>Произвольный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Present_FNS2012_A4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Александр Николаевич</dc:creator>
  <cp:lastModifiedBy>Алёна</cp:lastModifiedBy>
  <cp:revision>5</cp:revision>
  <cp:lastPrinted>2020-04-06T13:34:51Z</cp:lastPrinted>
  <dcterms:created xsi:type="dcterms:W3CDTF">2020-04-06T13:13:50Z</dcterms:created>
  <dcterms:modified xsi:type="dcterms:W3CDTF">2020-04-08T09:17:38Z</dcterms:modified>
</cp:coreProperties>
</file>