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1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3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5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2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4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75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B84D-23B5-456B-8C75-5A0B39D32D47}" type="datetimeFigureOut">
              <a:rPr lang="ru-RU" smtClean="0"/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B6AE-8A37-4708-B971-2024DAFAE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535"/>
            <a:ext cx="856895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03" y="409238"/>
            <a:ext cx="1146984" cy="116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480" y="5589240"/>
            <a:ext cx="251520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3085962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ИСТЕКАЕТ СРОК УПЛАТЫ ИМУЩЕСТВЕННЫХ НАЛОГОВ ФИЗИЧЕСКИМИ ЛИЦАМИ ЗА 2018 ГОД: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01616" y="0"/>
            <a:ext cx="561662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0" b="1" dirty="0" smtClean="0">
                <a:solidFill>
                  <a:srgbClr val="FF0000"/>
                </a:solidFill>
                <a:effectLst>
                  <a:glow rad="381000">
                    <a:schemeClr val="bg1">
                      <a:alpha val="60000"/>
                    </a:schemeClr>
                  </a:glow>
                  <a:outerShdw dist="1524000" dir="21540000" sx="195000" sy="195000" algn="ctr" rotWithShape="0">
                    <a:schemeClr val="accent3">
                      <a:lumMod val="50000"/>
                      <a:alpha val="0"/>
                    </a:schemeClr>
                  </a:outerShdw>
                  <a:reflection endPos="0" dist="50800" dir="5400000" sy="-100000" algn="bl" rotWithShape="0"/>
                </a:effectLst>
                <a:latin typeface="Franklin Gothic Demi" panose="020B0703020102020204" pitchFamily="34" charset="0"/>
              </a:rPr>
              <a:t>2</a:t>
            </a:r>
            <a:r>
              <a:rPr lang="ru-RU" sz="4400" b="1" dirty="0" smtClean="0">
                <a:solidFill>
                  <a:srgbClr val="FF0000"/>
                </a:solidFill>
                <a:effectLst>
                  <a:glow rad="381000">
                    <a:schemeClr val="bg1">
                      <a:alpha val="60000"/>
                    </a:schemeClr>
                  </a:glow>
                  <a:outerShdw dist="1524000" dir="21540000" sx="195000" sy="195000" algn="ctr" rotWithShape="0">
                    <a:schemeClr val="accent3">
                      <a:lumMod val="50000"/>
                      <a:alpha val="0"/>
                    </a:schemeClr>
                  </a:outerShdw>
                  <a:reflection endPos="0" dist="50800" dir="5400000" sy="-100000" algn="bl" rotWithShape="0"/>
                </a:effectLst>
                <a:latin typeface="Franklin Gothic Demi" panose="020B0703020102020204" pitchFamily="34" charset="0"/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effectLst>
                  <a:glow rad="381000">
                    <a:schemeClr val="bg1">
                      <a:alpha val="60000"/>
                    </a:schemeClr>
                  </a:glow>
                  <a:outerShdw dist="1524000" dir="21540000" sx="195000" sy="195000" algn="ctr" rotWithShape="0">
                    <a:schemeClr val="accent3">
                      <a:lumMod val="50000"/>
                      <a:alpha val="0"/>
                    </a:schemeClr>
                  </a:outerShdw>
                  <a:reflection endPos="0" dist="50800" dir="5400000" sy="-100000" algn="bl" rotWithShape="0"/>
                </a:effectLst>
                <a:latin typeface="Franklin Gothic Demi" panose="020B0703020102020204" pitchFamily="34" charset="0"/>
              </a:rPr>
              <a:t>декабря</a:t>
            </a:r>
            <a:endParaRPr lang="ru-RU" sz="4800" b="1" dirty="0">
              <a:solidFill>
                <a:srgbClr val="FF0000"/>
              </a:solidFill>
              <a:effectLst>
                <a:glow rad="381000">
                  <a:schemeClr val="bg1">
                    <a:alpha val="60000"/>
                  </a:schemeClr>
                </a:glow>
                <a:outerShdw dist="1524000" dir="21540000" sx="195000" sy="195000" algn="ctr" rotWithShape="0">
                  <a:schemeClr val="accent3">
                    <a:lumMod val="50000"/>
                    <a:alpha val="0"/>
                  </a:schemeClr>
                </a:outerShdw>
                <a:reflection endPos="0" dist="50800" dir="5400000" sy="-100000" algn="bl" rotWithShape="0"/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7091" y="1562744"/>
            <a:ext cx="3339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effectLst>
                  <a:glow rad="381000">
                    <a:schemeClr val="bg1">
                      <a:alpha val="60000"/>
                    </a:schemeClr>
                  </a:glow>
                  <a:outerShdw dist="1524000" dir="21540000" sx="195000" sy="195000" algn="ctr" rotWithShape="0">
                    <a:schemeClr val="accent3">
                      <a:lumMod val="50000"/>
                      <a:alpha val="0"/>
                    </a:schemeClr>
                  </a:outerShdw>
                  <a:reflection endPos="0" dist="50800" dir="5400000" sy="-100000" algn="bl" rotWithShape="0"/>
                </a:effectLst>
                <a:latin typeface="Franklin Gothic Demi" panose="020B0703020102020204" pitchFamily="34" charset="0"/>
              </a:rPr>
              <a:t>2019 года</a:t>
            </a:r>
            <a:r>
              <a:rPr lang="ru-RU" sz="3200" b="1" dirty="0" smtClean="0">
                <a:effectLst>
                  <a:glow rad="825500">
                    <a:schemeClr val="bg1">
                      <a:alpha val="60000"/>
                    </a:schemeClr>
                  </a:glow>
                  <a:outerShdw dist="1524000" dir="21540000" sx="195000" sy="195000" algn="ctr" rotWithShape="0">
                    <a:schemeClr val="accent3">
                      <a:lumMod val="50000"/>
                      <a:alpha val="0"/>
                    </a:schemeClr>
                  </a:outerShdw>
                  <a:reflection endPos="0" dist="50800" dir="5400000" sy="-100000" algn="bl" rotWithShape="0"/>
                </a:effectLst>
                <a:latin typeface="Franklin Gothic Demi" panose="020B0703020102020204" pitchFamily="34" charset="0"/>
              </a:rPr>
              <a:t> </a:t>
            </a:r>
            <a:r>
              <a:rPr lang="ru-RU" sz="4000" b="1" dirty="0" smtClean="0">
                <a:latin typeface="Franklin Gothic Demi" panose="020B0703020102020204" pitchFamily="34" charset="0"/>
              </a:rPr>
              <a:t> </a:t>
            </a:r>
            <a:endParaRPr lang="ru-RU" sz="4000" b="1" dirty="0">
              <a:latin typeface="Franklin Gothic Demi" panose="020B07030201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3010" y="4653136"/>
            <a:ext cx="34474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effectLst>
                  <a:glow rad="1905000">
                    <a:schemeClr val="accent3">
                      <a:lumMod val="50000"/>
                      <a:alpha val="0"/>
                    </a:schemeClr>
                  </a:glow>
                </a:effectLst>
                <a:latin typeface="Arial Narrow" panose="020B0606020202030204" pitchFamily="34" charset="0"/>
              </a:rPr>
              <a:t>Земельный налог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effectLst>
                  <a:glow rad="1905000">
                    <a:schemeClr val="accent3">
                      <a:lumMod val="50000"/>
                      <a:alpha val="0"/>
                    </a:schemeClr>
                  </a:glow>
                </a:effectLst>
                <a:latin typeface="Arial Narrow" panose="020B0606020202030204" pitchFamily="34" charset="0"/>
              </a:rPr>
              <a:t>Налог на имущество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bg1"/>
                </a:solidFill>
                <a:effectLst>
                  <a:glow rad="1905000">
                    <a:schemeClr val="accent3">
                      <a:lumMod val="50000"/>
                      <a:alpha val="0"/>
                    </a:schemeClr>
                  </a:glow>
                </a:effectLst>
                <a:latin typeface="Arial Narrow" panose="020B0606020202030204" pitchFamily="34" charset="0"/>
              </a:rPr>
              <a:t>Транспортный налог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9288" y="1647383"/>
            <a:ext cx="232251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0070C0"/>
                </a:solidFill>
                <a:effectLst>
                  <a:glow rad="1905000">
                    <a:schemeClr val="accent3">
                      <a:lumMod val="50000"/>
                      <a:alpha val="0"/>
                    </a:schemeClr>
                  </a:glow>
                </a:effectLst>
                <a:latin typeface="Arial Narrow" panose="020B0606020202030204" pitchFamily="34" charset="0"/>
              </a:rPr>
              <a:t>УПРАВЛЕНИЕ ФЕДЕРАЛЬНОЙ НАЛОГОВОЙ СЛУЖБЫ ПО НОВГОРОДСКОЙ ОБЛАСТИ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569968" y="6436121"/>
            <a:ext cx="2322512" cy="396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>
                  <a:glow rad="1905000">
                    <a:schemeClr val="accent3">
                      <a:lumMod val="50000"/>
                      <a:alpha val="0"/>
                    </a:schemeClr>
                  </a:glow>
                </a:effectLst>
                <a:latin typeface="Arial Narrow" panose="020B0606020202030204" pitchFamily="34" charset="0"/>
              </a:rPr>
              <a:t>www.nalog.ru</a:t>
            </a:r>
            <a:endParaRPr lang="ru-RU" sz="2400" b="1" dirty="0" smtClean="0">
              <a:solidFill>
                <a:schemeClr val="bg1">
                  <a:lumMod val="50000"/>
                </a:schemeClr>
              </a:solidFill>
              <a:effectLst>
                <a:glow rad="1905000">
                  <a:schemeClr val="accent3">
                    <a:lumMod val="50000"/>
                    <a:alpha val="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pic>
        <p:nvPicPr>
          <p:cNvPr id="11" name="Рисунок 10" descr="C:\Users\5300-00-276\Desktop\имущественные 2019\qr-code_промо-страница НУ 2019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566376"/>
            <a:ext cx="86677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25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Трофименко Наталья Александровна</dc:creator>
  <cp:lastModifiedBy>Трофименко Наталья Александровна</cp:lastModifiedBy>
  <cp:revision>9</cp:revision>
  <dcterms:created xsi:type="dcterms:W3CDTF">2019-07-26T09:14:51Z</dcterms:created>
  <dcterms:modified xsi:type="dcterms:W3CDTF">2019-08-26T12:23:53Z</dcterms:modified>
</cp:coreProperties>
</file>