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754" y="-15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A9670-A4F1-4DAC-B289-147D704EC34E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746125"/>
            <a:ext cx="27940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7B10F-5409-44BB-874A-AF243238D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600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B10F-5409-44BB-874A-AF243238DF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DCDB-D21F-4943-B0D2-5F0680E31AB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E39-A48A-4D9E-B229-5101FB0E4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6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DCDB-D21F-4943-B0D2-5F0680E31AB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E39-A48A-4D9E-B229-5101FB0E4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68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DCDB-D21F-4943-B0D2-5F0680E31AB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E39-A48A-4D9E-B229-5101FB0E4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5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DCDB-D21F-4943-B0D2-5F0680E31AB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E39-A48A-4D9E-B229-5101FB0E4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0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DCDB-D21F-4943-B0D2-5F0680E31AB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E39-A48A-4D9E-B229-5101FB0E4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25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DCDB-D21F-4943-B0D2-5F0680E31AB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E39-A48A-4D9E-B229-5101FB0E4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01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DCDB-D21F-4943-B0D2-5F0680E31AB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E39-A48A-4D9E-B229-5101FB0E4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3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DCDB-D21F-4943-B0D2-5F0680E31AB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E39-A48A-4D9E-B229-5101FB0E4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9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DCDB-D21F-4943-B0D2-5F0680E31AB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E39-A48A-4D9E-B229-5101FB0E4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9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DCDB-D21F-4943-B0D2-5F0680E31AB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E39-A48A-4D9E-B229-5101FB0E4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0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DCDB-D21F-4943-B0D2-5F0680E31AB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8E39-A48A-4D9E-B229-5101FB0E4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00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6DCDB-D21F-4943-B0D2-5F0680E31ABB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58E39-A48A-4D9E-B229-5101FB0E4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7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4" y="264096"/>
            <a:ext cx="6213025" cy="847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Рисунок 6" descr="C:\Users\panova_ea\Desktop\ФНС\Новая папка\word\jpg\1.4.1_papka-A4_1.jpg"/>
          <p:cNvPicPr/>
          <p:nvPr/>
        </p:nvPicPr>
        <p:blipFill rotWithShape="1">
          <a:blip r:embed="rId4" cstate="print"/>
          <a:srcRect l="15816" t="11189" r="65193" b="74262"/>
          <a:stretch/>
        </p:blipFill>
        <p:spPr bwMode="auto">
          <a:xfrm>
            <a:off x="416120" y="481687"/>
            <a:ext cx="1512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panova_ea\Desktop\ФНС\Новая папка\word\jpg\1.4.1_papka-A4_1.jpg"/>
          <p:cNvPicPr/>
          <p:nvPr/>
        </p:nvPicPr>
        <p:blipFill rotWithShape="1">
          <a:blip r:embed="rId4" cstate="print"/>
          <a:srcRect l="90981" t="73767"/>
          <a:stretch/>
        </p:blipFill>
        <p:spPr bwMode="auto">
          <a:xfrm>
            <a:off x="6503019" y="7524328"/>
            <a:ext cx="354980" cy="164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15600" y="709614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УПРАВЛЕНИЕ ФЕДЕРАЛЬНОЙ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НАЛОГОВОЙ СЛУЖБЫ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 НОВГОРОДСКОЙ ОБЛАСТИ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28799" y="2411760"/>
            <a:ext cx="4360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4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37603" y="8682335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www.nalog.ru</a:t>
            </a:r>
            <a:endParaRPr lang="ru-RU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AutoShape 4" descr="C:\Users\5300-00-276\Desktop\%D0%B8%D0%BC%D1%83%D1%89%D0%B5%D1%81%D1%82%D0%B2%D0%B5%D0%BD%D0%BD%D1%8B%D0%B5 2019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5" y="5603815"/>
            <a:ext cx="683418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Рисунок 10" descr="C:\Users\5300-00-276\Desktop\имущественные 2019\qr-code_промо-страница НУ 2019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0" y="7815560"/>
            <a:ext cx="866775" cy="866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581782" y="3077676"/>
            <a:ext cx="49162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</a:t>
            </a:r>
            <a:r>
              <a:rPr lang="ru-RU" sz="4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4" t="23425" r="32050" b="35626"/>
          <a:stretch>
            <a:fillRect/>
          </a:stretch>
        </p:blipFill>
        <p:spPr bwMode="auto">
          <a:xfrm>
            <a:off x="505384" y="2272546"/>
            <a:ext cx="1123415" cy="157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43442" y="3861102"/>
            <a:ext cx="55218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уплаты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имущественных налогов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изических лиц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21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20</Words>
  <Application>Microsoft Office PowerPoint</Application>
  <PresentationFormat>Экран (4:3)</PresentationFormat>
  <Paragraphs>10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Трофименко Наталья Александровна</dc:creator>
  <cp:lastModifiedBy>Трофименко Наталья Александровна</cp:lastModifiedBy>
  <cp:revision>11</cp:revision>
  <cp:lastPrinted>2019-07-10T14:56:48Z</cp:lastPrinted>
  <dcterms:created xsi:type="dcterms:W3CDTF">2019-07-09T16:24:29Z</dcterms:created>
  <dcterms:modified xsi:type="dcterms:W3CDTF">2019-08-26T12:35:22Z</dcterms:modified>
</cp:coreProperties>
</file>