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E0021"/>
    <a:srgbClr val="E0F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06" y="-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D7A24-8EBB-44B8-84C9-DA28FF1E77D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9A01-886B-4024-997E-D3E52D513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9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49A01-886B-4024-997E-D3E52D513C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7162800"/>
            <a:ext cx="6858000" cy="1981200"/>
          </a:xfrm>
          <a:prstGeom prst="rect">
            <a:avLst/>
          </a:prstGeom>
          <a:solidFill>
            <a:srgbClr val="E0F1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Рисунок 25" descr="Для кс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0"/>
            <a:ext cx="6096000" cy="9144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3657600"/>
            <a:ext cx="6858000" cy="1905000"/>
          </a:xfrm>
          <a:prstGeom prst="rect">
            <a:avLst/>
          </a:prstGeom>
          <a:solidFill>
            <a:srgbClr val="E0F1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6858000" cy="1752600"/>
          </a:xfrm>
          <a:prstGeom prst="rect">
            <a:avLst/>
          </a:prstGeom>
          <a:solidFill>
            <a:srgbClr val="E0F1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7949" y="76200"/>
            <a:ext cx="6858000" cy="176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400" b="1" kern="800" spc="-150" dirty="0" smtClean="0">
                <a:solidFill>
                  <a:srgbClr val="FF0000"/>
                </a:solidFill>
                <a:latin typeface="Myriad Pro" pitchFamily="34" charset="0"/>
              </a:rPr>
              <a:t>Внимание!</a:t>
            </a:r>
          </a:p>
          <a:p>
            <a:pPr algn="ctr">
              <a:lnSpc>
                <a:spcPct val="80000"/>
              </a:lnSpc>
            </a:pPr>
            <a:r>
              <a:rPr lang="ru-RU" sz="3300" b="1" kern="800" spc="-150" dirty="0" smtClean="0">
                <a:latin typeface="Myriad Pro" pitchFamily="34" charset="0"/>
              </a:rPr>
              <a:t>Прием в Пенсионном фонде</a:t>
            </a:r>
          </a:p>
          <a:p>
            <a:pPr algn="ctr">
              <a:lnSpc>
                <a:spcPct val="80000"/>
              </a:lnSpc>
            </a:pPr>
            <a:r>
              <a:rPr lang="ru-RU" sz="3400" b="1" kern="800" spc="-150" dirty="0" smtClean="0">
                <a:solidFill>
                  <a:srgbClr val="FF0000"/>
                </a:solidFill>
                <a:latin typeface="Myriad Pro" pitchFamily="34" charset="0"/>
              </a:rPr>
              <a:t>осуществляется</a:t>
            </a:r>
          </a:p>
          <a:p>
            <a:pPr algn="ctr">
              <a:lnSpc>
                <a:spcPct val="80000"/>
              </a:lnSpc>
            </a:pPr>
            <a:r>
              <a:rPr lang="ru-RU" sz="3400" b="1" kern="800" spc="-150" dirty="0" smtClean="0">
                <a:solidFill>
                  <a:srgbClr val="FF0000"/>
                </a:solidFill>
                <a:latin typeface="Myriad Pro" pitchFamily="34" charset="0"/>
              </a:rPr>
              <a:t>по предварительной записи</a:t>
            </a:r>
            <a:endParaRPr lang="ru-RU" sz="3400" b="1" kern="800" spc="-150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34011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Myriad Pro Light" pitchFamily="34" charset="0"/>
              </a:rPr>
              <a:t>+7 </a:t>
            </a:r>
            <a:r>
              <a:rPr lang="en-US" sz="4000" b="1" dirty="0" smtClean="0">
                <a:latin typeface="Myriad Pro Light" pitchFamily="34" charset="0"/>
              </a:rPr>
              <a:t>(</a:t>
            </a:r>
            <a:r>
              <a:rPr lang="ru-RU" sz="4000" b="1" dirty="0" smtClean="0">
                <a:latin typeface="Myriad Pro Light" pitchFamily="34" charset="0"/>
              </a:rPr>
              <a:t>81656</a:t>
            </a:r>
            <a:r>
              <a:rPr lang="en-US" sz="4000" b="1" dirty="0" smtClean="0">
                <a:latin typeface="Myriad Pro Light" pitchFamily="34" charset="0"/>
              </a:rPr>
              <a:t>) </a:t>
            </a:r>
            <a:r>
              <a:rPr lang="ru-RU" sz="4000" b="1" dirty="0" smtClean="0">
                <a:latin typeface="Myriad Pro Light" pitchFamily="34" charset="0"/>
              </a:rPr>
              <a:t>5-47-27</a:t>
            </a:r>
            <a:endParaRPr lang="ru-RU" sz="4000" b="1" dirty="0">
              <a:latin typeface="Myriad Pro Ligh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294971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Myriad Pro Light" pitchFamily="34" charset="0"/>
              </a:rPr>
              <a:t>+7 </a:t>
            </a:r>
            <a:r>
              <a:rPr lang="en-US" sz="4000" b="1" dirty="0" smtClean="0">
                <a:latin typeface="Myriad Pro Light" pitchFamily="34" charset="0"/>
              </a:rPr>
              <a:t>(</a:t>
            </a:r>
            <a:r>
              <a:rPr lang="ru-RU" sz="4000" b="1" dirty="0" smtClean="0">
                <a:latin typeface="Myriad Pro Light" pitchFamily="34" charset="0"/>
              </a:rPr>
              <a:t>81656</a:t>
            </a:r>
            <a:r>
              <a:rPr lang="en-US" sz="4000" b="1" dirty="0" smtClean="0">
                <a:latin typeface="Myriad Pro Light" pitchFamily="34" charset="0"/>
              </a:rPr>
              <a:t>) </a:t>
            </a:r>
            <a:r>
              <a:rPr lang="ru-RU" sz="4000" b="1" dirty="0" smtClean="0">
                <a:latin typeface="Myriad Pro Light" pitchFamily="34" charset="0"/>
              </a:rPr>
              <a:t>5-40-92</a:t>
            </a:r>
            <a:r>
              <a:rPr lang="en-US" sz="4000" b="1" dirty="0" smtClean="0">
                <a:latin typeface="Myriad Pro Light" pitchFamily="34" charset="0"/>
              </a:rPr>
              <a:t> </a:t>
            </a:r>
            <a:endParaRPr lang="ru-RU" sz="4000" b="1" dirty="0">
              <a:latin typeface="Myriad Pro Ligh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Myriad Pro Light" pitchFamily="34" charset="0"/>
              </a:rPr>
              <a:t>+7 </a:t>
            </a:r>
            <a:r>
              <a:rPr lang="en-US" sz="5400" b="1" dirty="0" smtClean="0">
                <a:solidFill>
                  <a:srgbClr val="FF0000"/>
                </a:solidFill>
                <a:latin typeface="Myriad Pro Light" pitchFamily="34" charset="0"/>
              </a:rPr>
              <a:t>(</a:t>
            </a:r>
            <a:r>
              <a:rPr lang="ru-RU" sz="5400" b="1" dirty="0" smtClean="0">
                <a:solidFill>
                  <a:srgbClr val="FF0000"/>
                </a:solidFill>
                <a:latin typeface="Myriad Pro Light" pitchFamily="34" charset="0"/>
              </a:rPr>
              <a:t>81656</a:t>
            </a:r>
            <a:r>
              <a:rPr lang="en-US" sz="5400" b="1" dirty="0" smtClean="0">
                <a:solidFill>
                  <a:srgbClr val="FF0000"/>
                </a:solidFill>
                <a:latin typeface="Myriad Pro Light" pitchFamily="34" charset="0"/>
              </a:rPr>
              <a:t>) </a:t>
            </a:r>
            <a:r>
              <a:rPr lang="ru-RU" sz="5400" b="1" dirty="0" smtClean="0">
                <a:solidFill>
                  <a:srgbClr val="FF0000"/>
                </a:solidFill>
                <a:latin typeface="Myriad Pro Light" pitchFamily="34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Myriad Pro Light" pitchFamily="34" charset="0"/>
              </a:rPr>
              <a:t>-</a:t>
            </a:r>
            <a:r>
              <a:rPr lang="ru-RU" sz="5400" b="1" dirty="0" smtClean="0">
                <a:solidFill>
                  <a:srgbClr val="FF0000"/>
                </a:solidFill>
                <a:latin typeface="Myriad Pro Light" pitchFamily="34" charset="0"/>
              </a:rPr>
              <a:t>47</a:t>
            </a:r>
            <a:r>
              <a:rPr lang="en-US" sz="5400" b="1" dirty="0" smtClean="0">
                <a:solidFill>
                  <a:srgbClr val="FF0000"/>
                </a:solidFill>
                <a:latin typeface="Myriad Pro Light" pitchFamily="34" charset="0"/>
              </a:rPr>
              <a:t>-</a:t>
            </a:r>
            <a:r>
              <a:rPr lang="ru-RU" sz="5400" b="1" dirty="0" smtClean="0">
                <a:solidFill>
                  <a:srgbClr val="FF0000"/>
                </a:solidFill>
                <a:latin typeface="Myriad Pro Light" pitchFamily="34" charset="0"/>
              </a:rPr>
              <a:t>27</a:t>
            </a:r>
            <a:r>
              <a:rPr lang="en-US" sz="5400" b="1" dirty="0" smtClean="0">
                <a:solidFill>
                  <a:srgbClr val="FF0000"/>
                </a:solidFill>
                <a:latin typeface="Myriad Pro Light" pitchFamily="34" charset="0"/>
              </a:rPr>
              <a:t> </a:t>
            </a:r>
            <a:endParaRPr lang="ru-RU" sz="5400" b="1" dirty="0">
              <a:solidFill>
                <a:srgbClr val="FF0000"/>
              </a:solidFill>
              <a:latin typeface="Myriad Pro Ligh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86580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Myriad Pro Cond" pitchFamily="34" charset="0"/>
              </a:rPr>
              <a:t>Для жителей </a:t>
            </a:r>
            <a:r>
              <a:rPr lang="ru-RU" sz="2600" dirty="0" err="1" smtClean="0">
                <a:latin typeface="Myriad Pro Cond" pitchFamily="34" charset="0"/>
              </a:rPr>
              <a:t>Шимского</a:t>
            </a:r>
            <a:r>
              <a:rPr lang="ru-RU" sz="2600" dirty="0" smtClean="0">
                <a:latin typeface="Myriad Pro Cond" pitchFamily="34" charset="0"/>
              </a:rPr>
              <a:t> района</a:t>
            </a:r>
            <a:endParaRPr lang="ru-RU" sz="2600" dirty="0">
              <a:latin typeface="Myriad Pro Con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981200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Myriad Pro Cond" pitchFamily="34" charset="0"/>
              </a:rPr>
              <a:t>консультации по телефону</a:t>
            </a:r>
            <a:endParaRPr lang="ru-RU" sz="2600" dirty="0">
              <a:latin typeface="Myriad Pro Con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786426"/>
            <a:ext cx="685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Myriad Pro" pitchFamily="34" charset="0"/>
              </a:rPr>
              <a:t>В случае крайней необходимости</a:t>
            </a:r>
          </a:p>
          <a:p>
            <a:pPr algn="ctr"/>
            <a:r>
              <a:rPr lang="ru-RU" sz="2000" dirty="0" smtClean="0"/>
              <a:t>Предварительная запись на прием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-1447" y="55626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yriad Pro" pitchFamily="34" charset="0"/>
              </a:rPr>
              <a:t>Личный кабинет гражданина</a:t>
            </a:r>
            <a:endParaRPr lang="ru-RU" sz="3200" b="1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70866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yriad Pro" pitchFamily="34" charset="0"/>
              </a:rPr>
              <a:t>Мобильное приложение</a:t>
            </a:r>
            <a:endParaRPr lang="ru-RU" sz="3200" b="1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8651557"/>
            <a:ext cx="236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Myriad Pro Cond" pitchFamily="34" charset="0"/>
              </a:rPr>
              <a:t>для </a:t>
            </a:r>
            <a:r>
              <a:rPr lang="en-US" sz="2600" dirty="0" smtClean="0">
                <a:latin typeface="Myriad Pro Cond" pitchFamily="34" charset="0"/>
              </a:rPr>
              <a:t>Android</a:t>
            </a:r>
            <a:endParaRPr lang="ru-RU" sz="2600" dirty="0">
              <a:latin typeface="Myriad Pro Con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8651557"/>
            <a:ext cx="236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Myriad Pro Cond" pitchFamily="34" charset="0"/>
              </a:rPr>
              <a:t>для </a:t>
            </a:r>
            <a:r>
              <a:rPr lang="en-US" sz="2600" dirty="0" err="1" smtClean="0">
                <a:latin typeface="Myriad Pro Cond" pitchFamily="34" charset="0"/>
              </a:rPr>
              <a:t>ios</a:t>
            </a:r>
            <a:endParaRPr lang="ru-RU" sz="2600" dirty="0">
              <a:latin typeface="Myriad Pro Cond" pitchFamily="34" charset="0"/>
            </a:endParaRPr>
          </a:p>
        </p:txBody>
      </p:sp>
      <p:pic>
        <p:nvPicPr>
          <p:cNvPr id="1026" name="Picture 2" descr="H:\Логотип ПФР\лог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436" y="575371"/>
            <a:ext cx="745451" cy="769257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2133600" y="6126706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>
                <a:latin typeface="Myriad Pro" pitchFamily="34" charset="0"/>
              </a:rPr>
              <a:t>На сайте ПФР</a:t>
            </a:r>
          </a:p>
          <a:p>
            <a:pPr algn="ctr"/>
            <a:r>
              <a:rPr lang="en-US" sz="2700" b="1" dirty="0" smtClean="0">
                <a:latin typeface="Myriad Pro" pitchFamily="34" charset="0"/>
              </a:rPr>
              <a:t>www.pfrf.ru</a:t>
            </a:r>
            <a:endParaRPr lang="ru-RU" sz="2700" b="1" dirty="0">
              <a:latin typeface="Myriad Pro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61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Фуфина Надежда Константиновна</dc:creator>
  <cp:lastModifiedBy>Кочерыгина Екатерина Николаевна</cp:lastModifiedBy>
  <cp:revision>10</cp:revision>
  <dcterms:created xsi:type="dcterms:W3CDTF">2020-03-25T12:05:44Z</dcterms:created>
  <dcterms:modified xsi:type="dcterms:W3CDTF">2020-03-27T06:25:05Z</dcterms:modified>
</cp:coreProperties>
</file>